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3"/>
    <p:sldId id="274" r:id="rId4"/>
    <p:sldId id="298" r:id="rId5"/>
    <p:sldId id="260" r:id="rId6"/>
    <p:sldId id="263" r:id="rId7"/>
    <p:sldId id="280" r:id="rId8"/>
    <p:sldId id="262" r:id="rId9"/>
    <p:sldId id="264" r:id="rId10"/>
    <p:sldId id="267" r:id="rId11"/>
    <p:sldId id="269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601"/>
    <p:restoredTop sz="94660"/>
  </p:normalViewPr>
  <p:slideViewPr>
    <p:cSldViewPr snapToGrid="0" showGuides="1">
      <p:cViewPr varScale="1">
        <p:scale>
          <a:sx n="93" d="100"/>
          <a:sy n="93" d="100"/>
        </p:scale>
        <p:origin x="-474" y="-96"/>
      </p:cViewPr>
      <p:guideLst>
        <p:guide orient="horz" pos="21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endParaRPr lang="en-US" altLang="zh-CN"/>
          </a:p>
        </p:txBody>
      </p:sp>
      <p:pic>
        <p:nvPicPr>
          <p:cNvPr id="5122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5"/>
          <p:cNvSpPr/>
          <p:nvPr/>
        </p:nvSpPr>
        <p:spPr>
          <a:xfrm flipH="1">
            <a:off x="0" y="2192338"/>
            <a:ext cx="6908800" cy="2162175"/>
          </a:xfrm>
          <a:custGeom>
            <a:avLst/>
            <a:gdLst>
              <a:gd name="connsiteX0" fmla="*/ 0 w 8485632"/>
              <a:gd name="connsiteY0" fmla="*/ 0 h 1490472"/>
              <a:gd name="connsiteX1" fmla="*/ 8485632 w 8485632"/>
              <a:gd name="connsiteY1" fmla="*/ 0 h 1490472"/>
              <a:gd name="connsiteX2" fmla="*/ 8485632 w 8485632"/>
              <a:gd name="connsiteY2" fmla="*/ 1490472 h 1490472"/>
              <a:gd name="connsiteX3" fmla="*/ 0 w 8485632"/>
              <a:gd name="connsiteY3" fmla="*/ 1490472 h 1490472"/>
              <a:gd name="connsiteX4" fmla="*/ 0 w 8485632"/>
              <a:gd name="connsiteY4" fmla="*/ 0 h 1490472"/>
              <a:gd name="connsiteX0-1" fmla="*/ 0 w 8485632"/>
              <a:gd name="connsiteY0-2" fmla="*/ 0 h 1490472"/>
              <a:gd name="connsiteX1-3" fmla="*/ 8485632 w 8485632"/>
              <a:gd name="connsiteY1-4" fmla="*/ 0 h 1490472"/>
              <a:gd name="connsiteX2-5" fmla="*/ 8485632 w 8485632"/>
              <a:gd name="connsiteY2-6" fmla="*/ 1490472 h 1490472"/>
              <a:gd name="connsiteX3-7" fmla="*/ 0 w 8485632"/>
              <a:gd name="connsiteY3-8" fmla="*/ 1490472 h 1490472"/>
              <a:gd name="connsiteX4-9" fmla="*/ 0 w 8485632"/>
              <a:gd name="connsiteY4-10" fmla="*/ 0 h 1490472"/>
              <a:gd name="connsiteX0-11" fmla="*/ 491744 w 8977376"/>
              <a:gd name="connsiteY0-12" fmla="*/ 0 h 1490472"/>
              <a:gd name="connsiteX1-13" fmla="*/ 8977376 w 8977376"/>
              <a:gd name="connsiteY1-14" fmla="*/ 0 h 1490472"/>
              <a:gd name="connsiteX2-15" fmla="*/ 8977376 w 8977376"/>
              <a:gd name="connsiteY2-16" fmla="*/ 1490472 h 1490472"/>
              <a:gd name="connsiteX3-17" fmla="*/ 491744 w 8977376"/>
              <a:gd name="connsiteY3-18" fmla="*/ 1490472 h 1490472"/>
              <a:gd name="connsiteX4-19" fmla="*/ 491744 w 8977376"/>
              <a:gd name="connsiteY4-20" fmla="*/ 0 h 1490472"/>
              <a:gd name="connsiteX0-21" fmla="*/ 617932 w 9103564"/>
              <a:gd name="connsiteY0-22" fmla="*/ 0 h 1490472"/>
              <a:gd name="connsiteX1-23" fmla="*/ 9103564 w 9103564"/>
              <a:gd name="connsiteY1-24" fmla="*/ 0 h 1490472"/>
              <a:gd name="connsiteX2-25" fmla="*/ 9103564 w 9103564"/>
              <a:gd name="connsiteY2-26" fmla="*/ 1490472 h 1490472"/>
              <a:gd name="connsiteX3-27" fmla="*/ 617932 w 9103564"/>
              <a:gd name="connsiteY3-28" fmla="*/ 1490472 h 1490472"/>
              <a:gd name="connsiteX4-29" fmla="*/ 617932 w 9103564"/>
              <a:gd name="connsiteY4-30" fmla="*/ 0 h 1490472"/>
              <a:gd name="connsiteX0-31" fmla="*/ 471887 w 8957519"/>
              <a:gd name="connsiteY0-32" fmla="*/ 0 h 1490472"/>
              <a:gd name="connsiteX1-33" fmla="*/ 8957519 w 8957519"/>
              <a:gd name="connsiteY1-34" fmla="*/ 0 h 1490472"/>
              <a:gd name="connsiteX2-35" fmla="*/ 8957519 w 8957519"/>
              <a:gd name="connsiteY2-36" fmla="*/ 1490472 h 1490472"/>
              <a:gd name="connsiteX3-37" fmla="*/ 471887 w 8957519"/>
              <a:gd name="connsiteY3-38" fmla="*/ 1490472 h 1490472"/>
              <a:gd name="connsiteX4-39" fmla="*/ 471887 w 8957519"/>
              <a:gd name="connsiteY4-40" fmla="*/ 0 h 1490472"/>
              <a:gd name="connsiteX0-41" fmla="*/ 542128 w 9027760"/>
              <a:gd name="connsiteY0-42" fmla="*/ 0 h 1490472"/>
              <a:gd name="connsiteX1-43" fmla="*/ 9027760 w 9027760"/>
              <a:gd name="connsiteY1-44" fmla="*/ 0 h 1490472"/>
              <a:gd name="connsiteX2-45" fmla="*/ 9027760 w 9027760"/>
              <a:gd name="connsiteY2-46" fmla="*/ 1490472 h 1490472"/>
              <a:gd name="connsiteX3-47" fmla="*/ 542128 w 9027760"/>
              <a:gd name="connsiteY3-48" fmla="*/ 1490472 h 1490472"/>
              <a:gd name="connsiteX4-49" fmla="*/ 542128 w 9027760"/>
              <a:gd name="connsiteY4-50" fmla="*/ 0 h 1490472"/>
              <a:gd name="connsiteX0-51" fmla="*/ 531634 w 9017266"/>
              <a:gd name="connsiteY0-52" fmla="*/ 0 h 1490472"/>
              <a:gd name="connsiteX1-53" fmla="*/ 9017266 w 9017266"/>
              <a:gd name="connsiteY1-54" fmla="*/ 0 h 1490472"/>
              <a:gd name="connsiteX2-55" fmla="*/ 9017266 w 9017266"/>
              <a:gd name="connsiteY2-56" fmla="*/ 1490472 h 1490472"/>
              <a:gd name="connsiteX3-57" fmla="*/ 531634 w 9017266"/>
              <a:gd name="connsiteY3-58" fmla="*/ 1490472 h 1490472"/>
              <a:gd name="connsiteX4-59" fmla="*/ 531634 w 9017266"/>
              <a:gd name="connsiteY4-60" fmla="*/ 0 h 14904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017266" h="1490472">
                <a:moveTo>
                  <a:pt x="531634" y="0"/>
                </a:moveTo>
                <a:lnTo>
                  <a:pt x="9017266" y="0"/>
                </a:lnTo>
                <a:lnTo>
                  <a:pt x="9017266" y="1490472"/>
                </a:lnTo>
                <a:lnTo>
                  <a:pt x="531634" y="1490472"/>
                </a:lnTo>
                <a:cubicBezTo>
                  <a:pt x="-199886" y="1432560"/>
                  <a:pt x="-154166" y="76200"/>
                  <a:pt x="531634" y="0"/>
                </a:cubicBez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文本框 13"/>
          <p:cNvSpPr txBox="1"/>
          <p:nvPr/>
        </p:nvSpPr>
        <p:spPr>
          <a:xfrm>
            <a:off x="550863" y="2389188"/>
            <a:ext cx="5170487" cy="9223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sz="5400" b="1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 Project</a:t>
            </a:r>
            <a:endParaRPr lang="en-IN" altLang="zh-CN" sz="5400" b="1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23888" y="3262313"/>
            <a:ext cx="51387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文本框 15"/>
          <p:cNvSpPr txBox="1"/>
          <p:nvPr/>
        </p:nvSpPr>
        <p:spPr>
          <a:xfrm>
            <a:off x="103505" y="3400425"/>
            <a:ext cx="61226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sz="24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 </a:t>
            </a:r>
            <a:r>
              <a:rPr lang="en-IN" altLang="zh-CN" sz="28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Employee Management System</a:t>
            </a:r>
            <a:endParaRPr lang="en-IN" altLang="zh-CN" sz="2800" b="1" noProof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27" name="文本框 16"/>
          <p:cNvSpPr txBox="1"/>
          <p:nvPr/>
        </p:nvSpPr>
        <p:spPr>
          <a:xfrm>
            <a:off x="588963" y="3779838"/>
            <a:ext cx="4079875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image2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5625" y="365125"/>
            <a:ext cx="4514850" cy="1152525"/>
          </a:xfrm>
        </p:spPr>
      </p:pic>
      <p:sp>
        <p:nvSpPr>
          <p:cNvPr id="5129" name="Text Box 2"/>
          <p:cNvSpPr txBox="1"/>
          <p:nvPr/>
        </p:nvSpPr>
        <p:spPr>
          <a:xfrm>
            <a:off x="7861300" y="4959350"/>
            <a:ext cx="4178300" cy="175432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sz="2400" b="1" dirty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IN" altLang="en-US" sz="2400" b="1" dirty="0" smtClean="0">
                <a:solidFill>
                  <a:srgbClr val="92D050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Submitted By:</a:t>
            </a:r>
            <a:endParaRPr lang="en-IN" altLang="en-US" sz="2400" b="1" dirty="0">
              <a:solidFill>
                <a:srgbClr val="92D050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sz="2800" b="1" i="1" dirty="0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   </a:t>
            </a:r>
            <a:r>
              <a:rPr lang="en-IN" altLang="en-US" sz="2800" b="1" i="1" dirty="0" err="1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Bhavini</a:t>
            </a:r>
            <a:r>
              <a:rPr lang="en-IN" altLang="en-US" sz="2800" b="1" i="1" dirty="0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IN" altLang="en-US" sz="2800" b="1" i="1" dirty="0" err="1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jain</a:t>
            </a:r>
            <a:endParaRPr lang="en-IN" altLang="en-US" sz="2800" b="1" i="1" dirty="0">
              <a:solidFill>
                <a:srgbClr val="2E75B6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sz="2800" b="1" i="1" dirty="0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   Jai </a:t>
            </a:r>
            <a:r>
              <a:rPr lang="en-IN" altLang="en-US" sz="2800" b="1" i="1" dirty="0" err="1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Kanthalia</a:t>
            </a:r>
            <a:endParaRPr lang="en-IN" altLang="en-US" sz="2800" b="1" i="1" dirty="0">
              <a:solidFill>
                <a:srgbClr val="2E75B6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sz="2800" b="1" i="1" dirty="0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   </a:t>
            </a:r>
            <a:r>
              <a:rPr lang="en-IN" altLang="en-US" sz="2800" b="1" i="1" dirty="0" err="1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Harshit</a:t>
            </a:r>
            <a:r>
              <a:rPr lang="en-IN" altLang="en-US" sz="2800" b="1" i="1" dirty="0" smtClean="0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IN" altLang="en-US" sz="2800" b="1" i="1" dirty="0" err="1">
                <a:solidFill>
                  <a:srgbClr val="2E75B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Chaubisa</a:t>
            </a:r>
            <a:endParaRPr lang="en-IN" altLang="en-US" sz="2800" b="1" i="1" dirty="0">
              <a:solidFill>
                <a:srgbClr val="2E75B6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30" name="Text Box 4"/>
          <p:cNvSpPr txBox="1"/>
          <p:nvPr/>
        </p:nvSpPr>
        <p:spPr>
          <a:xfrm>
            <a:off x="5696878" y="1613525"/>
            <a:ext cx="2482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dirty="0">
                <a:solidFill>
                  <a:srgbClr val="F2F2F2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Session 2021-22</a:t>
            </a:r>
            <a:endParaRPr lang="en-IN" altLang="en-US" dirty="0">
              <a:solidFill>
                <a:srgbClr val="F2F2F2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76565" y="5452110"/>
            <a:ext cx="2847340" cy="126111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/>
          <p:cNvSpPr txBox="1"/>
          <p:nvPr/>
        </p:nvSpPr>
        <p:spPr>
          <a:xfrm>
            <a:off x="333375" y="217488"/>
            <a:ext cx="26717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IN" altLang="zh-CN" sz="2400" b="1" i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</a:rPr>
              <a:t>EMS </a:t>
            </a:r>
            <a:endParaRPr lang="en-IN" altLang="zh-CN" sz="2400" b="1" i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0487" name="组合 57"/>
          <p:cNvGrpSpPr/>
          <p:nvPr/>
        </p:nvGrpSpPr>
        <p:grpSpPr>
          <a:xfrm>
            <a:off x="4498975" y="3663315"/>
            <a:ext cx="3027680" cy="2017395"/>
            <a:chOff x="4499255" y="3662998"/>
            <a:chExt cx="3027680" cy="2017395"/>
          </a:xfrm>
        </p:grpSpPr>
        <p:sp>
          <p:nvSpPr>
            <p:cNvPr id="50" name="矩形 49"/>
            <p:cNvSpPr/>
            <p:nvPr/>
          </p:nvSpPr>
          <p:spPr bwMode="auto">
            <a:xfrm>
              <a:off x="4499255" y="3662998"/>
              <a:ext cx="3027680" cy="201739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89" name="矩形 8"/>
            <p:cNvSpPr/>
            <p:nvPr/>
          </p:nvSpPr>
          <p:spPr>
            <a:xfrm>
              <a:off x="4797070" y="4351973"/>
              <a:ext cx="2496820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Grouping employee in their respective groups and can view them in the table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490" name="文本框 9"/>
            <p:cNvSpPr txBox="1"/>
            <p:nvPr/>
          </p:nvSpPr>
          <p:spPr>
            <a:xfrm>
              <a:off x="4742460" y="3953828"/>
              <a:ext cx="2059940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EMS GROUPS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491" name="组合 56"/>
          <p:cNvGrpSpPr/>
          <p:nvPr/>
        </p:nvGrpSpPr>
        <p:grpSpPr>
          <a:xfrm>
            <a:off x="4498975" y="1565275"/>
            <a:ext cx="3027363" cy="2020888"/>
            <a:chOff x="4498975" y="1565275"/>
            <a:chExt cx="3027363" cy="2020888"/>
          </a:xfrm>
        </p:grpSpPr>
        <p:sp>
          <p:nvSpPr>
            <p:cNvPr id="54" name="矩形 53"/>
            <p:cNvSpPr/>
            <p:nvPr/>
          </p:nvSpPr>
          <p:spPr bwMode="auto">
            <a:xfrm>
              <a:off x="4498975" y="1565275"/>
              <a:ext cx="3027363" cy="2020888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93" name="矩形 10"/>
            <p:cNvSpPr/>
            <p:nvPr/>
          </p:nvSpPr>
          <p:spPr>
            <a:xfrm>
              <a:off x="4665449" y="2274945"/>
              <a:ext cx="2525946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IN" altLang="zh-CN" sz="1400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</a:rPr>
                <a:t>Add Employee details and search employee by its ID.</a:t>
              </a:r>
              <a:endParaRPr lang="en-IN" altLang="zh-CN" sz="1400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0494" name="文本框 11"/>
            <p:cNvSpPr txBox="1"/>
            <p:nvPr/>
          </p:nvSpPr>
          <p:spPr>
            <a:xfrm>
              <a:off x="4682919" y="1876642"/>
              <a:ext cx="1265698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EMS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8" name="Picture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" y="1565275"/>
            <a:ext cx="3307715" cy="2021205"/>
          </a:xfrm>
          <a:prstGeom prst="rect">
            <a:avLst/>
          </a:prstGeom>
        </p:spPr>
      </p:pic>
      <p:pic>
        <p:nvPicPr>
          <p:cNvPr id="9" name="Picture 8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60" y="1564640"/>
            <a:ext cx="3201035" cy="2046605"/>
          </a:xfrm>
          <a:prstGeom prst="rect">
            <a:avLst/>
          </a:prstGeom>
        </p:spPr>
      </p:pic>
      <p:pic>
        <p:nvPicPr>
          <p:cNvPr id="10" name="Picture 9" descr="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35" y="3663315"/>
            <a:ext cx="3308350" cy="2017395"/>
          </a:xfrm>
          <a:prstGeom prst="rect">
            <a:avLst/>
          </a:prstGeom>
        </p:spPr>
      </p:pic>
      <p:pic>
        <p:nvPicPr>
          <p:cNvPr id="11" name="Picture 10" descr="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760" y="3662680"/>
            <a:ext cx="3201035" cy="20186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0805" y="74930"/>
            <a:ext cx="2538730" cy="7467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/>
          <p:cNvSpPr txBox="1"/>
          <p:nvPr/>
        </p:nvSpPr>
        <p:spPr>
          <a:xfrm>
            <a:off x="333375" y="217488"/>
            <a:ext cx="26717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Works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4579" name="组合 2"/>
          <p:cNvGrpSpPr/>
          <p:nvPr/>
        </p:nvGrpSpPr>
        <p:grpSpPr>
          <a:xfrm>
            <a:off x="1960563" y="1719263"/>
            <a:ext cx="8110537" cy="1716087"/>
            <a:chOff x="1919764" y="1879994"/>
            <a:chExt cx="8111741" cy="1717303"/>
          </a:xfrm>
        </p:grpSpPr>
        <p:grpSp>
          <p:nvGrpSpPr>
            <p:cNvPr id="24580" name="组合 3"/>
            <p:cNvGrpSpPr/>
            <p:nvPr/>
          </p:nvGrpSpPr>
          <p:grpSpPr>
            <a:xfrm>
              <a:off x="1919764" y="1879994"/>
              <a:ext cx="8111741" cy="1717303"/>
              <a:chOff x="1125211" y="1575164"/>
              <a:chExt cx="9727275" cy="2059321"/>
            </a:xfrm>
          </p:grpSpPr>
          <p:grpSp>
            <p:nvGrpSpPr>
              <p:cNvPr id="24581" name="组合 6"/>
              <p:cNvGrpSpPr/>
              <p:nvPr/>
            </p:nvGrpSpPr>
            <p:grpSpPr>
              <a:xfrm>
                <a:off x="1125211" y="1575164"/>
                <a:ext cx="9727275" cy="2059321"/>
                <a:chOff x="1887787" y="4155670"/>
                <a:chExt cx="9727275" cy="2059321"/>
              </a:xfrm>
            </p:grpSpPr>
            <p:sp>
              <p:nvSpPr>
                <p:cNvPr id="9" name="矩形 8"/>
                <p:cNvSpPr/>
                <p:nvPr/>
              </p:nvSpPr>
              <p:spPr>
                <a:xfrm rot="5400000">
                  <a:off x="5721760" y="321689"/>
                  <a:ext cx="2059321" cy="9727275"/>
                </a:xfrm>
                <a:prstGeom prst="rect">
                  <a:avLst/>
                </a:prstGeom>
                <a:solidFill>
                  <a:schemeClr val="bg1">
                    <a:alpha val="2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 rot="5400000">
                  <a:off x="2050091" y="4328557"/>
                  <a:ext cx="1725944" cy="17268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62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152400" dist="63500" dir="8100000" algn="tr" rotWithShape="0">
                    <a:prstClr val="black">
                      <a:alpha val="2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319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4584" name="图片 7"/>
              <p:cNvPicPr>
                <a:picLocks noChangeAspect="1"/>
              </p:cNvPicPr>
              <p:nvPr/>
            </p:nvPicPr>
            <p:blipFill>
              <a:blip r:embed="rId2"/>
              <a:srcRect l="11183" t="11768" r="27420"/>
              <a:stretch>
                <a:fillRect/>
              </a:stretch>
            </p:blipFill>
            <p:spPr>
              <a:xfrm>
                <a:off x="1402502" y="1839573"/>
                <a:ext cx="1497106" cy="1543511"/>
              </a:xfrm>
              <a:prstGeom prst="rect">
                <a:avLst/>
              </a:prstGeom>
              <a:solidFill>
                <a:schemeClr val="bg1">
                  <a:alpha val="27843"/>
                </a:schemeClr>
              </a:solidFill>
              <a:ln w="9525">
                <a:noFill/>
              </a:ln>
            </p:spPr>
          </p:pic>
        </p:grpSp>
        <p:sp>
          <p:nvSpPr>
            <p:cNvPr id="24585" name="TextBox 35"/>
            <p:cNvSpPr txBox="1"/>
            <p:nvPr/>
          </p:nvSpPr>
          <p:spPr>
            <a:xfrm>
              <a:off x="3715657" y="2568029"/>
              <a:ext cx="6083386" cy="52234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 can add client slide making interafce for employees with some roles for managing.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586" name="文本框 5"/>
            <p:cNvSpPr txBox="1"/>
            <p:nvPr/>
          </p:nvSpPr>
          <p:spPr>
            <a:xfrm>
              <a:off x="3715657" y="2168071"/>
              <a:ext cx="3584474" cy="36856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Implement Client Side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587" name="组合 10"/>
          <p:cNvGrpSpPr/>
          <p:nvPr/>
        </p:nvGrpSpPr>
        <p:grpSpPr>
          <a:xfrm>
            <a:off x="1960563" y="4124325"/>
            <a:ext cx="8110537" cy="1717675"/>
            <a:chOff x="1919763" y="4300465"/>
            <a:chExt cx="8111741" cy="1717303"/>
          </a:xfrm>
        </p:grpSpPr>
        <p:grpSp>
          <p:nvGrpSpPr>
            <p:cNvPr id="24588" name="组合 11"/>
            <p:cNvGrpSpPr/>
            <p:nvPr/>
          </p:nvGrpSpPr>
          <p:grpSpPr>
            <a:xfrm>
              <a:off x="1919763" y="4300465"/>
              <a:ext cx="8111741" cy="1717303"/>
              <a:chOff x="-5780167" y="4155670"/>
              <a:chExt cx="9727275" cy="2059321"/>
            </a:xfrm>
          </p:grpSpPr>
          <p:sp>
            <p:nvSpPr>
              <p:cNvPr id="15" name="矩形 14"/>
              <p:cNvSpPr/>
              <p:nvPr/>
            </p:nvSpPr>
            <p:spPr>
              <a:xfrm rot="5400000">
                <a:off x="-1946190" y="321689"/>
                <a:ext cx="2059321" cy="9727275"/>
              </a:xfrm>
              <a:prstGeom prst="rect">
                <a:avLst/>
              </a:prstGeom>
              <a:solidFill>
                <a:schemeClr val="bg1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 rot="5400000">
                <a:off x="2051088" y="4328546"/>
                <a:ext cx="1726251" cy="172688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52400" dist="63500" dir="8100000" algn="tr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19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pic>
            <p:nvPicPr>
              <p:cNvPr id="24591" name="图片 16"/>
              <p:cNvPicPr>
                <a:picLocks noChangeAspect="1"/>
              </p:cNvPicPr>
              <p:nvPr/>
            </p:nvPicPr>
            <p:blipFill>
              <a:blip r:embed="rId3"/>
              <a:srcRect l="8678" t="10417" r="34370"/>
              <a:stretch>
                <a:fillRect/>
              </a:stretch>
            </p:blipFill>
            <p:spPr>
              <a:xfrm>
                <a:off x="2171244" y="4423723"/>
                <a:ext cx="1497106" cy="1536223"/>
              </a:xfrm>
              <a:prstGeom prst="rect">
                <a:avLst/>
              </a:prstGeom>
              <a:solidFill>
                <a:schemeClr val="bg1">
                  <a:alpha val="27843"/>
                </a:schemeClr>
              </a:solidFill>
              <a:ln w="9525">
                <a:noFill/>
              </a:ln>
            </p:spPr>
          </p:pic>
        </p:grpSp>
        <p:sp>
          <p:nvSpPr>
            <p:cNvPr id="24592" name="TextBox 35"/>
            <p:cNvSpPr txBox="1"/>
            <p:nvPr/>
          </p:nvSpPr>
          <p:spPr>
            <a:xfrm>
              <a:off x="2168932" y="4977032"/>
              <a:ext cx="6083386" cy="52185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 can add employees’bank details and can manage their montly salary through this system.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593" name="文本框 13"/>
            <p:cNvSpPr txBox="1"/>
            <p:nvPr/>
          </p:nvSpPr>
          <p:spPr>
            <a:xfrm>
              <a:off x="2168720" y="4577265"/>
              <a:ext cx="5532306" cy="368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US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I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Implement Salary Management </a:t>
              </a:r>
              <a:endParaRPr lang="en-I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33375" y="147320"/>
            <a:ext cx="3008630" cy="69342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文本框 1"/>
          <p:cNvSpPr txBox="1"/>
          <p:nvPr/>
        </p:nvSpPr>
        <p:spPr>
          <a:xfrm>
            <a:off x="503555" y="268605"/>
            <a:ext cx="4615181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zh-CN" sz="2800" b="1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Benifits of EMS</a:t>
            </a:r>
            <a:endParaRPr lang="en-IN" altLang="zh-CN" sz="2800" b="1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" name="L 形 5"/>
          <p:cNvSpPr/>
          <p:nvPr/>
        </p:nvSpPr>
        <p:spPr>
          <a:xfrm rot="19704795">
            <a:off x="5781675" y="2028825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4" name="文本框 4"/>
          <p:cNvSpPr txBox="1"/>
          <p:nvPr/>
        </p:nvSpPr>
        <p:spPr>
          <a:xfrm>
            <a:off x="6275388" y="2587625"/>
            <a:ext cx="209550" cy="636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7" name="L 形 5"/>
          <p:cNvSpPr/>
          <p:nvPr/>
        </p:nvSpPr>
        <p:spPr>
          <a:xfrm rot="1895205" flipH="1">
            <a:off x="4891088" y="2074863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6" name="文本框 7"/>
          <p:cNvSpPr txBox="1"/>
          <p:nvPr/>
        </p:nvSpPr>
        <p:spPr>
          <a:xfrm>
            <a:off x="5546725" y="2587625"/>
            <a:ext cx="211138" cy="636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10" name="L 形 5"/>
          <p:cNvSpPr/>
          <p:nvPr/>
        </p:nvSpPr>
        <p:spPr>
          <a:xfrm rot="825286">
            <a:off x="6429375" y="2592388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8" name="文本框 10"/>
          <p:cNvSpPr txBox="1"/>
          <p:nvPr/>
        </p:nvSpPr>
        <p:spPr>
          <a:xfrm>
            <a:off x="6740525" y="2981325"/>
            <a:ext cx="211138" cy="636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3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13" name="L 形 5"/>
          <p:cNvSpPr/>
          <p:nvPr/>
        </p:nvSpPr>
        <p:spPr>
          <a:xfrm rot="20774714" flipV="1">
            <a:off x="6429375" y="3597275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0" name="文本框 13"/>
          <p:cNvSpPr txBox="1"/>
          <p:nvPr/>
        </p:nvSpPr>
        <p:spPr>
          <a:xfrm>
            <a:off x="6740525" y="3748088"/>
            <a:ext cx="322263" cy="6365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4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16" name="L 形 5"/>
          <p:cNvSpPr/>
          <p:nvPr/>
        </p:nvSpPr>
        <p:spPr>
          <a:xfrm rot="1895205" flipV="1">
            <a:off x="5781675" y="4160838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2" name="文本框 16"/>
          <p:cNvSpPr txBox="1"/>
          <p:nvPr/>
        </p:nvSpPr>
        <p:spPr>
          <a:xfrm>
            <a:off x="6227763" y="4216400"/>
            <a:ext cx="211137" cy="636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5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19" name="L 形 5"/>
          <p:cNvSpPr/>
          <p:nvPr/>
        </p:nvSpPr>
        <p:spPr>
          <a:xfrm rot="825286" flipH="1" flipV="1">
            <a:off x="4243388" y="3557588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4" name="文本框 19"/>
          <p:cNvSpPr txBox="1"/>
          <p:nvPr/>
        </p:nvSpPr>
        <p:spPr>
          <a:xfrm flipH="1">
            <a:off x="5011738" y="3760788"/>
            <a:ext cx="544512" cy="6365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7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22" name="L 形 5"/>
          <p:cNvSpPr/>
          <p:nvPr/>
        </p:nvSpPr>
        <p:spPr>
          <a:xfrm rot="20774714" flipH="1">
            <a:off x="4243388" y="2638425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6" name="文本框 22"/>
          <p:cNvSpPr txBox="1"/>
          <p:nvPr/>
        </p:nvSpPr>
        <p:spPr>
          <a:xfrm flipH="1">
            <a:off x="4965700" y="3044825"/>
            <a:ext cx="544513" cy="636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8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sp>
        <p:nvSpPr>
          <p:cNvPr id="25" name="L 形 5"/>
          <p:cNvSpPr/>
          <p:nvPr/>
        </p:nvSpPr>
        <p:spPr>
          <a:xfrm rot="19704795" flipH="1" flipV="1">
            <a:off x="4891088" y="4114800"/>
            <a:ext cx="1522413" cy="1209675"/>
          </a:xfrm>
          <a:custGeom>
            <a:avLst/>
            <a:gdLst>
              <a:gd name="connsiteX0" fmla="*/ 0 w 576064"/>
              <a:gd name="connsiteY0" fmla="*/ 0 h 576064"/>
              <a:gd name="connsiteX1" fmla="*/ 288032 w 576064"/>
              <a:gd name="connsiteY1" fmla="*/ 0 h 576064"/>
              <a:gd name="connsiteX2" fmla="*/ 288032 w 576064"/>
              <a:gd name="connsiteY2" fmla="*/ 288032 h 576064"/>
              <a:gd name="connsiteX3" fmla="*/ 576064 w 576064"/>
              <a:gd name="connsiteY3" fmla="*/ 288032 h 576064"/>
              <a:gd name="connsiteX4" fmla="*/ 576064 w 576064"/>
              <a:gd name="connsiteY4" fmla="*/ 576064 h 576064"/>
              <a:gd name="connsiteX5" fmla="*/ 0 w 576064"/>
              <a:gd name="connsiteY5" fmla="*/ 576064 h 576064"/>
              <a:gd name="connsiteX6" fmla="*/ 0 w 576064"/>
              <a:gd name="connsiteY6" fmla="*/ 0 h 576064"/>
              <a:gd name="connsiteX0-1" fmla="*/ 472611 w 1048675"/>
              <a:gd name="connsiteY0-2" fmla="*/ 0 h 832918"/>
              <a:gd name="connsiteX1-3" fmla="*/ 760643 w 1048675"/>
              <a:gd name="connsiteY1-4" fmla="*/ 0 h 832918"/>
              <a:gd name="connsiteX2-5" fmla="*/ 760643 w 1048675"/>
              <a:gd name="connsiteY2-6" fmla="*/ 288032 h 832918"/>
              <a:gd name="connsiteX3-7" fmla="*/ 1048675 w 1048675"/>
              <a:gd name="connsiteY3-8" fmla="*/ 288032 h 832918"/>
              <a:gd name="connsiteX4-9" fmla="*/ 1048675 w 1048675"/>
              <a:gd name="connsiteY4-10" fmla="*/ 576064 h 832918"/>
              <a:gd name="connsiteX5-11" fmla="*/ 0 w 1048675"/>
              <a:gd name="connsiteY5-12" fmla="*/ 832918 h 832918"/>
              <a:gd name="connsiteX6-13" fmla="*/ 472611 w 1048675"/>
              <a:gd name="connsiteY6-14" fmla="*/ 0 h 832918"/>
              <a:gd name="connsiteX0-15" fmla="*/ 472611 w 1048675"/>
              <a:gd name="connsiteY0-16" fmla="*/ 0 h 832918"/>
              <a:gd name="connsiteX1-17" fmla="*/ 760643 w 1048675"/>
              <a:gd name="connsiteY1-18" fmla="*/ 0 h 832918"/>
              <a:gd name="connsiteX2-19" fmla="*/ 431870 w 1048675"/>
              <a:gd name="connsiteY2-20" fmla="*/ 544886 h 832918"/>
              <a:gd name="connsiteX3-21" fmla="*/ 1048675 w 1048675"/>
              <a:gd name="connsiteY3-22" fmla="*/ 288032 h 832918"/>
              <a:gd name="connsiteX4-23" fmla="*/ 1048675 w 1048675"/>
              <a:gd name="connsiteY4-24" fmla="*/ 576064 h 832918"/>
              <a:gd name="connsiteX5-25" fmla="*/ 0 w 1048675"/>
              <a:gd name="connsiteY5-26" fmla="*/ 832918 h 832918"/>
              <a:gd name="connsiteX6-27" fmla="*/ 472611 w 1048675"/>
              <a:gd name="connsiteY6-28" fmla="*/ 0 h 832918"/>
              <a:gd name="connsiteX0-29" fmla="*/ 472611 w 1048675"/>
              <a:gd name="connsiteY0-30" fmla="*/ 0 h 832918"/>
              <a:gd name="connsiteX1-31" fmla="*/ 760643 w 1048675"/>
              <a:gd name="connsiteY1-32" fmla="*/ 0 h 832918"/>
              <a:gd name="connsiteX2-33" fmla="*/ 616805 w 1048675"/>
              <a:gd name="connsiteY2-34" fmla="*/ 370225 h 832918"/>
              <a:gd name="connsiteX3-35" fmla="*/ 1048675 w 1048675"/>
              <a:gd name="connsiteY3-36" fmla="*/ 288032 h 832918"/>
              <a:gd name="connsiteX4-37" fmla="*/ 1048675 w 1048675"/>
              <a:gd name="connsiteY4-38" fmla="*/ 576064 h 832918"/>
              <a:gd name="connsiteX5-39" fmla="*/ 0 w 1048675"/>
              <a:gd name="connsiteY5-40" fmla="*/ 832918 h 832918"/>
              <a:gd name="connsiteX6-41" fmla="*/ 472611 w 1048675"/>
              <a:gd name="connsiteY6-42" fmla="*/ 0 h 8329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48675" h="832918">
                <a:moveTo>
                  <a:pt x="472611" y="0"/>
                </a:moveTo>
                <a:lnTo>
                  <a:pt x="760643" y="0"/>
                </a:lnTo>
                <a:lnTo>
                  <a:pt x="616805" y="370225"/>
                </a:lnTo>
                <a:lnTo>
                  <a:pt x="1048675" y="288032"/>
                </a:lnTo>
                <a:lnTo>
                  <a:pt x="1048675" y="576064"/>
                </a:lnTo>
                <a:lnTo>
                  <a:pt x="0" y="832918"/>
                </a:lnTo>
                <a:lnTo>
                  <a:pt x="472611" y="0"/>
                </a:ln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8" name="文本框 25"/>
          <p:cNvSpPr txBox="1"/>
          <p:nvPr/>
        </p:nvSpPr>
        <p:spPr>
          <a:xfrm flipH="1">
            <a:off x="5514975" y="4165600"/>
            <a:ext cx="544513" cy="6365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Brush Script MT" panose="03060802040406070304" pitchFamily="66" charset="0"/>
                <a:ea typeface="SimSun" panose="02010600030101010101" pitchFamily="2" charset="-122"/>
              </a:rPr>
              <a:t>6</a:t>
            </a:r>
            <a:endParaRPr lang="zh-CN" altLang="en-US" sz="3200" b="1" dirty="0">
              <a:solidFill>
                <a:srgbClr val="FFFFFF"/>
              </a:solidFill>
              <a:latin typeface="Brush Script MT" panose="03060802040406070304" pitchFamily="66" charset="0"/>
              <a:ea typeface="SimSun" panose="02010600030101010101" pitchFamily="2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143750" y="1936750"/>
            <a:ext cx="4222750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826375" y="3128963"/>
            <a:ext cx="3540125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826375" y="4375150"/>
            <a:ext cx="3540125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143750" y="5513388"/>
            <a:ext cx="4222750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623" name="组合 30"/>
          <p:cNvGrpSpPr/>
          <p:nvPr/>
        </p:nvGrpSpPr>
        <p:grpSpPr>
          <a:xfrm>
            <a:off x="7402513" y="1481138"/>
            <a:ext cx="4054475" cy="460375"/>
            <a:chOff x="8560494" y="1481188"/>
            <a:chExt cx="2761930" cy="459955"/>
          </a:xfrm>
        </p:grpSpPr>
        <p:sp>
          <p:nvSpPr>
            <p:cNvPr id="25624" name="文本框 31"/>
            <p:cNvSpPr txBox="1"/>
            <p:nvPr/>
          </p:nvSpPr>
          <p:spPr>
            <a:xfrm>
              <a:off x="9040603" y="1494236"/>
              <a:ext cx="2281821" cy="3984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Fewer Compliance Risks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25" name="文本框 32"/>
            <p:cNvSpPr txBox="1"/>
            <p:nvPr/>
          </p:nvSpPr>
          <p:spPr>
            <a:xfrm>
              <a:off x="8560494" y="1481188"/>
              <a:ext cx="661639" cy="4599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26" name="组合 33"/>
          <p:cNvGrpSpPr/>
          <p:nvPr/>
        </p:nvGrpSpPr>
        <p:grpSpPr>
          <a:xfrm>
            <a:off x="7400925" y="2667000"/>
            <a:ext cx="4056063" cy="460375"/>
            <a:chOff x="8560494" y="1481188"/>
            <a:chExt cx="2761930" cy="459900"/>
          </a:xfrm>
        </p:grpSpPr>
        <p:sp>
          <p:nvSpPr>
            <p:cNvPr id="25627" name="文本框 34"/>
            <p:cNvSpPr txBox="1"/>
            <p:nvPr/>
          </p:nvSpPr>
          <p:spPr>
            <a:xfrm>
              <a:off x="9040603" y="1494236"/>
              <a:ext cx="2281821" cy="3983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Boosted Profitability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28" name="文本框 35"/>
            <p:cNvSpPr txBox="1"/>
            <p:nvPr/>
          </p:nvSpPr>
          <p:spPr>
            <a:xfrm>
              <a:off x="8560494" y="1481188"/>
              <a:ext cx="661639" cy="4599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29" name="组合 36"/>
          <p:cNvGrpSpPr/>
          <p:nvPr/>
        </p:nvGrpSpPr>
        <p:grpSpPr>
          <a:xfrm>
            <a:off x="7267575" y="3932238"/>
            <a:ext cx="4189413" cy="460375"/>
            <a:chOff x="8560494" y="1481188"/>
            <a:chExt cx="2761930" cy="461865"/>
          </a:xfrm>
        </p:grpSpPr>
        <p:sp>
          <p:nvSpPr>
            <p:cNvPr id="25630" name="文本框 37"/>
            <p:cNvSpPr txBox="1"/>
            <p:nvPr/>
          </p:nvSpPr>
          <p:spPr>
            <a:xfrm>
              <a:off x="9040603" y="1494236"/>
              <a:ext cx="2281821" cy="4000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Very Few Manual Errors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31" name="文本框 38"/>
            <p:cNvSpPr txBox="1"/>
            <p:nvPr/>
          </p:nvSpPr>
          <p:spPr>
            <a:xfrm>
              <a:off x="8560494" y="1481188"/>
              <a:ext cx="661639" cy="4618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32" name="组合 39"/>
          <p:cNvGrpSpPr/>
          <p:nvPr/>
        </p:nvGrpSpPr>
        <p:grpSpPr>
          <a:xfrm>
            <a:off x="7267575" y="5056188"/>
            <a:ext cx="4189413" cy="460375"/>
            <a:chOff x="8560494" y="1481188"/>
            <a:chExt cx="2761930" cy="461865"/>
          </a:xfrm>
        </p:grpSpPr>
        <p:sp>
          <p:nvSpPr>
            <p:cNvPr id="25633" name="文本框 40"/>
            <p:cNvSpPr txBox="1"/>
            <p:nvPr/>
          </p:nvSpPr>
          <p:spPr>
            <a:xfrm>
              <a:off x="9040603" y="1494236"/>
              <a:ext cx="2281821" cy="4000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Higher Productivity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34" name="文本框 41"/>
            <p:cNvSpPr txBox="1"/>
            <p:nvPr/>
          </p:nvSpPr>
          <p:spPr>
            <a:xfrm>
              <a:off x="8560494" y="1481188"/>
              <a:ext cx="661639" cy="4618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760413" y="2197100"/>
            <a:ext cx="4357688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725488" y="3136900"/>
            <a:ext cx="3541713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62000" y="4419600"/>
            <a:ext cx="3541713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62000" y="5513388"/>
            <a:ext cx="4356100" cy="0"/>
          </a:xfrm>
          <a:prstGeom prst="line">
            <a:avLst/>
          </a:pr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639" name="组合 46"/>
          <p:cNvGrpSpPr/>
          <p:nvPr/>
        </p:nvGrpSpPr>
        <p:grpSpPr>
          <a:xfrm>
            <a:off x="723900" y="1477963"/>
            <a:ext cx="3962400" cy="719137"/>
            <a:chOff x="8560494" y="1481188"/>
            <a:chExt cx="3962576" cy="721471"/>
          </a:xfrm>
        </p:grpSpPr>
        <p:sp>
          <p:nvSpPr>
            <p:cNvPr id="25640" name="文本框 47"/>
            <p:cNvSpPr txBox="1"/>
            <p:nvPr/>
          </p:nvSpPr>
          <p:spPr>
            <a:xfrm>
              <a:off x="9040498" y="1493924"/>
              <a:ext cx="3482572" cy="7087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Efficiency And Better Accuracy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41" name="文本框 48"/>
            <p:cNvSpPr txBox="1"/>
            <p:nvPr/>
          </p:nvSpPr>
          <p:spPr>
            <a:xfrm>
              <a:off x="8560494" y="1481188"/>
              <a:ext cx="661639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42" name="组合 49"/>
          <p:cNvGrpSpPr/>
          <p:nvPr/>
        </p:nvGrpSpPr>
        <p:grpSpPr>
          <a:xfrm>
            <a:off x="0" y="2663825"/>
            <a:ext cx="3486150" cy="460375"/>
            <a:chOff x="8560494" y="1481188"/>
            <a:chExt cx="2761930" cy="461865"/>
          </a:xfrm>
        </p:grpSpPr>
        <p:sp>
          <p:nvSpPr>
            <p:cNvPr id="25643" name="文本框 50"/>
            <p:cNvSpPr txBox="1"/>
            <p:nvPr/>
          </p:nvSpPr>
          <p:spPr>
            <a:xfrm>
              <a:off x="9040603" y="1494236"/>
              <a:ext cx="2281821" cy="4000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I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Ensure</a:t>
              </a:r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COMPLIANCE 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44" name="文本框 51"/>
            <p:cNvSpPr txBox="1"/>
            <p:nvPr/>
          </p:nvSpPr>
          <p:spPr>
            <a:xfrm>
              <a:off x="8560494" y="1481188"/>
              <a:ext cx="661639" cy="4618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08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45" name="组合 52"/>
          <p:cNvGrpSpPr/>
          <p:nvPr/>
        </p:nvGrpSpPr>
        <p:grpSpPr>
          <a:xfrm>
            <a:off x="333375" y="3927475"/>
            <a:ext cx="3152775" cy="460375"/>
            <a:chOff x="8560494" y="1481188"/>
            <a:chExt cx="2761930" cy="459763"/>
          </a:xfrm>
        </p:grpSpPr>
        <p:sp>
          <p:nvSpPr>
            <p:cNvPr id="25646" name="文本框 53"/>
            <p:cNvSpPr txBox="1"/>
            <p:nvPr/>
          </p:nvSpPr>
          <p:spPr>
            <a:xfrm>
              <a:off x="9040603" y="1494236"/>
              <a:ext cx="2281821" cy="39824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zh-CN" altLang="en-US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Lower Costs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47" name="文本框 54"/>
            <p:cNvSpPr txBox="1"/>
            <p:nvPr/>
          </p:nvSpPr>
          <p:spPr>
            <a:xfrm>
              <a:off x="8560494" y="1481188"/>
              <a:ext cx="661639" cy="4597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07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5648" name="组合 55"/>
          <p:cNvGrpSpPr/>
          <p:nvPr/>
        </p:nvGrpSpPr>
        <p:grpSpPr>
          <a:xfrm>
            <a:off x="0" y="5051425"/>
            <a:ext cx="3486150" cy="460375"/>
            <a:chOff x="8560494" y="1481188"/>
            <a:chExt cx="2761930" cy="459900"/>
          </a:xfrm>
        </p:grpSpPr>
        <p:sp>
          <p:nvSpPr>
            <p:cNvPr id="25649" name="文本框 56"/>
            <p:cNvSpPr txBox="1"/>
            <p:nvPr/>
          </p:nvSpPr>
          <p:spPr>
            <a:xfrm>
              <a:off x="9040603" y="1494236"/>
              <a:ext cx="2281821" cy="3983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r>
                <a:rPr lang="en-US" altLang="zh-CN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Higher Motivation </a:t>
              </a:r>
              <a:endPara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650" name="文本框 57"/>
            <p:cNvSpPr txBox="1"/>
            <p:nvPr/>
          </p:nvSpPr>
          <p:spPr>
            <a:xfrm>
              <a:off x="8560494" y="1481188"/>
              <a:ext cx="661639" cy="4599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06</a:t>
              </a:r>
              <a:endParaRPr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96545" y="150495"/>
            <a:ext cx="3970655" cy="75819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4311650" y="1617663"/>
            <a:ext cx="7880350" cy="380682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628" name="Text Box 1"/>
          <p:cNvSpPr txBox="1"/>
          <p:nvPr/>
        </p:nvSpPr>
        <p:spPr>
          <a:xfrm>
            <a:off x="5797550" y="2990850"/>
            <a:ext cx="5680075" cy="12001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sz="7200" b="1">
                <a:latin typeface="Calibri" panose="020F0502020204030204" pitchFamily="34" charset="0"/>
                <a:ea typeface="SimSun" panose="02010600030101010101" pitchFamily="2" charset="-122"/>
              </a:rPr>
              <a:t>THANK YOU!</a:t>
            </a:r>
            <a:endParaRPr lang="en-IN" altLang="en-US" sz="72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26629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38" y="563563"/>
            <a:ext cx="4970462" cy="5629275"/>
          </a:xfr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8577263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53" name="组合 12"/>
          <p:cNvGrpSpPr/>
          <p:nvPr/>
        </p:nvGrpSpPr>
        <p:grpSpPr>
          <a:xfrm>
            <a:off x="9007475" y="989013"/>
            <a:ext cx="2933700" cy="677862"/>
            <a:chOff x="9008141" y="989801"/>
            <a:chExt cx="2933712" cy="676144"/>
          </a:xfrm>
        </p:grpSpPr>
        <p:sp>
          <p:nvSpPr>
            <p:cNvPr id="6154" name="矩形 8"/>
            <p:cNvSpPr/>
            <p:nvPr/>
          </p:nvSpPr>
          <p:spPr>
            <a:xfrm>
              <a:off x="9033541" y="1359727"/>
              <a:ext cx="2908312" cy="3062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just"/>
              <a:endParaRPr lang="zh-CN" altLang="zh-CN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55" name="文本框 9"/>
            <p:cNvSpPr txBox="1"/>
            <p:nvPr/>
          </p:nvSpPr>
          <p:spPr>
            <a:xfrm>
              <a:off x="9008141" y="989801"/>
              <a:ext cx="2239898" cy="3677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157" name="Text Box 1"/>
          <p:cNvSpPr txBox="1"/>
          <p:nvPr/>
        </p:nvSpPr>
        <p:spPr>
          <a:xfrm>
            <a:off x="8632825" y="547776"/>
            <a:ext cx="355917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 dirty="0">
                <a:solidFill>
                  <a:srgbClr val="F2F2F2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In this world of growing technologies everything has been computerized. With large number of work opportunities the Human workforce has increased. Thus there is a need of a </a:t>
            </a:r>
            <a:r>
              <a:rPr lang="en-US" altLang="zh-CN" sz="2000" b="1" dirty="0" smtClean="0">
                <a:solidFill>
                  <a:srgbClr val="F2F2F2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system </a:t>
            </a:r>
            <a:r>
              <a:rPr lang="en-US" altLang="zh-CN" sz="2000" b="1" dirty="0">
                <a:solidFill>
                  <a:srgbClr val="F2F2F2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which can handle the data of such a large number of Employees in an organization. This project simplifies the task of maintain records because of its user friendly nature.</a:t>
            </a:r>
            <a:endParaRPr lang="en-US" altLang="zh-CN" sz="2000" b="1" dirty="0">
              <a:solidFill>
                <a:srgbClr val="F2F2F2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6158" name="Text Box 3"/>
          <p:cNvSpPr txBox="1"/>
          <p:nvPr/>
        </p:nvSpPr>
        <p:spPr>
          <a:xfrm>
            <a:off x="282575" y="355600"/>
            <a:ext cx="7080250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3200" b="1">
                <a:latin typeface="Calibri" panose="020F0502020204030204" pitchFamily="34" charset="0"/>
                <a:ea typeface="SimSun" panose="02010600030101010101" pitchFamily="2" charset="-122"/>
              </a:rPr>
              <a:t>OBJECTIVE OF THE PROJECT</a:t>
            </a:r>
            <a:endParaRPr lang="en-US" altLang="zh-CN" sz="3200" b="1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78215" y="355600"/>
            <a:ext cx="3613785" cy="475488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5180" cy="4792980"/>
          </a:xfrm>
        </p:spPr>
        <p:txBody>
          <a:bodyPr/>
          <a:p>
            <a:b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</a:br>
            <a:b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</a:br>
            <a:b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</a:br>
            <a: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  <a:t>About </a:t>
            </a:r>
            <a:br>
              <a:rPr lang="en-IN" altLang="en-US" b="1" i="1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</a:br>
            <a: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  <a:t>Employee</a:t>
            </a:r>
            <a:br>
              <a:rPr lang="en-IN" altLang="en-US" b="1" i="1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</a:br>
            <a: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  <a:t>Management</a:t>
            </a:r>
            <a:br>
              <a:rPr lang="en-IN" altLang="en-US" b="1" i="1" noProof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</a:br>
            <a:r>
              <a:rPr lang="en-IN" altLang="en-US" b="1" i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imSun" panose="02010600030101010101" pitchFamily="2" charset="-122"/>
                <a:cs typeface="+mj-lt"/>
                <a:sym typeface="+mn-ea"/>
              </a:rPr>
              <a:t>System</a:t>
            </a:r>
            <a:br>
              <a:rPr lang="en-IN" altLang="en-US" b="1" i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</a:br>
            <a:endParaRPr lang="en-US" b="1"/>
          </a:p>
        </p:txBody>
      </p:sp>
      <p:sp>
        <p:nvSpPr>
          <p:cNvPr id="10242" name="文本框 1"/>
          <p:cNvSpPr txBox="1"/>
          <p:nvPr/>
        </p:nvSpPr>
        <p:spPr>
          <a:xfrm>
            <a:off x="838200" y="444818"/>
            <a:ext cx="26717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70" name="图片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7015" y="1253490"/>
            <a:ext cx="475678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38" y="196850"/>
            <a:ext cx="7010400" cy="6413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178" name="组合 72"/>
          <p:cNvGrpSpPr/>
          <p:nvPr/>
        </p:nvGrpSpPr>
        <p:grpSpPr>
          <a:xfrm>
            <a:off x="5159375" y="519113"/>
            <a:ext cx="6767513" cy="1057275"/>
            <a:chOff x="5223361" y="509145"/>
            <a:chExt cx="6767276" cy="1058397"/>
          </a:xfrm>
        </p:grpSpPr>
        <p:grpSp>
          <p:nvGrpSpPr>
            <p:cNvPr id="7179" name="组合 9"/>
            <p:cNvGrpSpPr/>
            <p:nvPr/>
          </p:nvGrpSpPr>
          <p:grpSpPr>
            <a:xfrm>
              <a:off x="5223361" y="509145"/>
              <a:ext cx="6767276" cy="1002128"/>
              <a:chOff x="5288676" y="583790"/>
              <a:chExt cx="6767276" cy="1002128"/>
            </a:xfrm>
          </p:grpSpPr>
          <p:grpSp>
            <p:nvGrpSpPr>
              <p:cNvPr id="7180" name="组合 32"/>
              <p:cNvGrpSpPr/>
              <p:nvPr/>
            </p:nvGrpSpPr>
            <p:grpSpPr>
              <a:xfrm>
                <a:off x="5288676" y="583790"/>
                <a:ext cx="925140" cy="1002128"/>
                <a:chOff x="3175795" y="4713647"/>
                <a:chExt cx="1314630" cy="1424030"/>
              </a:xfrm>
            </p:grpSpPr>
            <p:grpSp>
              <p:nvGrpSpPr>
                <p:cNvPr id="7181" name="Group 2"/>
                <p:cNvGrpSpPr>
                  <a:grpSpLocks noChangeAspect="1"/>
                </p:cNvGrpSpPr>
                <p:nvPr/>
              </p:nvGrpSpPr>
              <p:grpSpPr>
                <a:xfrm>
                  <a:off x="3175795" y="4713647"/>
                  <a:ext cx="1314630" cy="1424030"/>
                  <a:chOff x="0" y="0"/>
                  <a:chExt cx="2562" cy="2770"/>
                </a:xfrm>
              </p:grpSpPr>
              <p:sp>
                <p:nvSpPr>
                  <p:cNvPr id="38" name="Oval 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04" y="426"/>
                    <a:ext cx="1741" cy="1744"/>
                  </a:xfrm>
                  <a:prstGeom prst="ellipse">
                    <a:avLst/>
                  </a:prstGeom>
                  <a:solidFill>
                    <a:srgbClr val="3CBDDA"/>
                  </a:solidFill>
                  <a:ln>
                    <a:noFill/>
                  </a:ln>
                  <a:effectLst/>
                </p:spPr>
                <p:txBody>
                  <a:bodyPr wrap="none" lIns="108204" tIns="56388" rIns="108204" bIns="56388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528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  <p:pic>
                <p:nvPicPr>
                  <p:cNvPr id="7183" name="Picture 4" descr="00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4005" t="3050" r="5560" b="2527"/>
                  <a:stretch>
                    <a:fillRect/>
                  </a:stretch>
                </p:blipFill>
                <p:spPr>
                  <a:xfrm>
                    <a:off x="0" y="0"/>
                    <a:ext cx="2562" cy="277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sp>
              <p:nvSpPr>
                <p:cNvPr id="7184" name="文本框 36"/>
                <p:cNvSpPr txBox="1"/>
                <p:nvPr/>
              </p:nvSpPr>
              <p:spPr>
                <a:xfrm>
                  <a:off x="3551418" y="5058284"/>
                  <a:ext cx="324234" cy="6560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A</a:t>
                  </a:r>
                  <a:endPara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185" name="矩形 7"/>
              <p:cNvSpPr/>
              <p:nvPr/>
            </p:nvSpPr>
            <p:spPr>
              <a:xfrm>
                <a:off x="6195698" y="700753"/>
                <a:ext cx="5860254" cy="64584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just">
                  <a:buFont typeface="Arial" panose="020B0604020202020204" pitchFamily="34" charset="0"/>
                </a:pPr>
                <a:r>
                  <a:rPr lang="en-IN" altLang="zh-CN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It is distributed application, developed to maintain the details of employee working in an organisation. </a:t>
                </a:r>
                <a:endParaRPr lang="en-IN" altLang="zh-CN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6223567" y="1567542"/>
              <a:ext cx="562655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7" name="组合 73"/>
          <p:cNvGrpSpPr/>
          <p:nvPr/>
        </p:nvGrpSpPr>
        <p:grpSpPr>
          <a:xfrm>
            <a:off x="5159375" y="1703388"/>
            <a:ext cx="6761163" cy="1011237"/>
            <a:chOff x="5223361" y="1693853"/>
            <a:chExt cx="6760700" cy="1011459"/>
          </a:xfrm>
        </p:grpSpPr>
        <p:grpSp>
          <p:nvGrpSpPr>
            <p:cNvPr id="7188" name="组合 10"/>
            <p:cNvGrpSpPr/>
            <p:nvPr/>
          </p:nvGrpSpPr>
          <p:grpSpPr>
            <a:xfrm>
              <a:off x="5223361" y="1693853"/>
              <a:ext cx="6760700" cy="1002128"/>
              <a:chOff x="5288676" y="1796491"/>
              <a:chExt cx="6760700" cy="1002128"/>
            </a:xfrm>
          </p:grpSpPr>
          <p:grpSp>
            <p:nvGrpSpPr>
              <p:cNvPr id="7189" name="组合 39"/>
              <p:cNvGrpSpPr/>
              <p:nvPr/>
            </p:nvGrpSpPr>
            <p:grpSpPr>
              <a:xfrm>
                <a:off x="5288676" y="1796491"/>
                <a:ext cx="925140" cy="1002128"/>
                <a:chOff x="4274508" y="2615224"/>
                <a:chExt cx="1314630" cy="1424030"/>
              </a:xfrm>
            </p:grpSpPr>
            <p:grpSp>
              <p:nvGrpSpPr>
                <p:cNvPr id="7190" name="Group 2"/>
                <p:cNvGrpSpPr>
                  <a:grpSpLocks noChangeAspect="1"/>
                </p:cNvGrpSpPr>
                <p:nvPr/>
              </p:nvGrpSpPr>
              <p:grpSpPr>
                <a:xfrm>
                  <a:off x="4274508" y="2615224"/>
                  <a:ext cx="1314630" cy="1424030"/>
                  <a:chOff x="0" y="0"/>
                  <a:chExt cx="2562" cy="2770"/>
                </a:xfrm>
              </p:grpSpPr>
              <p:sp>
                <p:nvSpPr>
                  <p:cNvPr id="43" name="Oval 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04" y="426"/>
                    <a:ext cx="1741" cy="1742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txBody>
                  <a:bodyPr wrap="none" lIns="108204" tIns="56388" rIns="108204" bIns="56388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528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  <p:pic>
                <p:nvPicPr>
                  <p:cNvPr id="7192" name="Picture 4" descr="00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4005" t="3050" r="5560" b="2527"/>
                  <a:stretch>
                    <a:fillRect/>
                  </a:stretch>
                </p:blipFill>
                <p:spPr>
                  <a:xfrm>
                    <a:off x="0" y="0"/>
                    <a:ext cx="2562" cy="277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sp>
              <p:nvSpPr>
                <p:cNvPr id="7193" name="文本框 41"/>
                <p:cNvSpPr txBox="1"/>
                <p:nvPr/>
              </p:nvSpPr>
              <p:spPr>
                <a:xfrm>
                  <a:off x="4659020" y="2959861"/>
                  <a:ext cx="324234" cy="6560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</a:t>
                  </a:r>
                  <a:endPara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194" name="矩形 61"/>
              <p:cNvSpPr/>
              <p:nvPr/>
            </p:nvSpPr>
            <p:spPr>
              <a:xfrm>
                <a:off x="6209844" y="1903021"/>
                <a:ext cx="5839532" cy="64530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 algn="just">
                  <a:buFont typeface="Arial" panose="020B0604020202020204" pitchFamily="34" charset="0"/>
                </a:pPr>
                <a:r>
                  <a:rPr lang="en-IN" altLang="zh-CN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It has been developed to override the problems prevailing in the practicing manual system </a:t>
                </a:r>
                <a:endParaRPr lang="en-IN" altLang="zh-CN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70" name="直接连接符 69"/>
            <p:cNvCxnSpPr/>
            <p:nvPr/>
          </p:nvCxnSpPr>
          <p:spPr>
            <a:xfrm>
              <a:off x="6213893" y="2705312"/>
              <a:ext cx="562730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6" name="组合 74"/>
          <p:cNvGrpSpPr/>
          <p:nvPr/>
        </p:nvGrpSpPr>
        <p:grpSpPr>
          <a:xfrm>
            <a:off x="5159375" y="2933700"/>
            <a:ext cx="6753225" cy="1100138"/>
            <a:chOff x="5223361" y="2925216"/>
            <a:chExt cx="6753969" cy="1098822"/>
          </a:xfrm>
        </p:grpSpPr>
        <p:grpSp>
          <p:nvGrpSpPr>
            <p:cNvPr id="7197" name="组合 11"/>
            <p:cNvGrpSpPr/>
            <p:nvPr/>
          </p:nvGrpSpPr>
          <p:grpSpPr>
            <a:xfrm>
              <a:off x="5223361" y="2925216"/>
              <a:ext cx="6753969" cy="1002128"/>
              <a:chOff x="5288676" y="3009192"/>
              <a:chExt cx="6753969" cy="1002128"/>
            </a:xfrm>
          </p:grpSpPr>
          <p:grpSp>
            <p:nvGrpSpPr>
              <p:cNvPr id="7198" name="组合 44"/>
              <p:cNvGrpSpPr/>
              <p:nvPr/>
            </p:nvGrpSpPr>
            <p:grpSpPr>
              <a:xfrm>
                <a:off x="5288676" y="3009192"/>
                <a:ext cx="925140" cy="1002128"/>
                <a:chOff x="6608979" y="2615224"/>
                <a:chExt cx="1314630" cy="1424030"/>
              </a:xfrm>
            </p:grpSpPr>
            <p:grpSp>
              <p:nvGrpSpPr>
                <p:cNvPr id="7199" name="Group 2"/>
                <p:cNvGrpSpPr>
                  <a:grpSpLocks noChangeAspect="1"/>
                </p:cNvGrpSpPr>
                <p:nvPr/>
              </p:nvGrpSpPr>
              <p:grpSpPr>
                <a:xfrm>
                  <a:off x="6608979" y="2615224"/>
                  <a:ext cx="1314630" cy="1424030"/>
                  <a:chOff x="0" y="0"/>
                  <a:chExt cx="2562" cy="2770"/>
                </a:xfrm>
              </p:grpSpPr>
              <p:sp>
                <p:nvSpPr>
                  <p:cNvPr id="51" name="Oval 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05" y="429"/>
                    <a:ext cx="1741" cy="1741"/>
                  </a:xfrm>
                  <a:prstGeom prst="ellipse">
                    <a:avLst/>
                  </a:prstGeom>
                  <a:solidFill>
                    <a:srgbClr val="1F3240"/>
                  </a:solidFill>
                  <a:ln>
                    <a:noFill/>
                  </a:ln>
                  <a:effectLst/>
                </p:spPr>
                <p:txBody>
                  <a:bodyPr wrap="none" lIns="108204" tIns="56388" rIns="108204" bIns="56388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528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  <p:pic>
                <p:nvPicPr>
                  <p:cNvPr id="7201" name="Picture 4" descr="00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4005" t="3050" r="5560" b="2527"/>
                  <a:stretch>
                    <a:fillRect/>
                  </a:stretch>
                </p:blipFill>
                <p:spPr>
                  <a:xfrm>
                    <a:off x="0" y="0"/>
                    <a:ext cx="2562" cy="277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sp>
              <p:nvSpPr>
                <p:cNvPr id="7202" name="文本框 49"/>
                <p:cNvSpPr txBox="1"/>
                <p:nvPr/>
              </p:nvSpPr>
              <p:spPr>
                <a:xfrm>
                  <a:off x="6983586" y="2954495"/>
                  <a:ext cx="324234" cy="6560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C</a:t>
                  </a:r>
                  <a:endPara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203" name="矩形 63"/>
              <p:cNvSpPr/>
              <p:nvPr/>
            </p:nvSpPr>
            <p:spPr>
              <a:xfrm>
                <a:off x="6226674" y="3186838"/>
                <a:ext cx="5815971" cy="6443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lstStyle/>
              <a:p>
                <a:pPr algn="just">
                  <a:buFont typeface="Arial" panose="020B0604020202020204" pitchFamily="34" charset="0"/>
                </a:pPr>
                <a:r>
                  <a:rPr lang="en-IN" altLang="zh-CN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It maintains </a:t>
                </a:r>
                <a:r>
                  <a:rPr lang="en-IN" altLang="zh-CN" dirty="0" smtClean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information about the </a:t>
                </a:r>
                <a:r>
                  <a:rPr lang="en-IN" altLang="zh-CN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personal and official details of the employee.</a:t>
                </a:r>
                <a:endParaRPr lang="en-IN" altLang="zh-CN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71" name="直接连接符 70"/>
            <p:cNvCxnSpPr/>
            <p:nvPr/>
          </p:nvCxnSpPr>
          <p:spPr>
            <a:xfrm>
              <a:off x="6233122" y="4024038"/>
              <a:ext cx="562672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05" name="组合 75"/>
          <p:cNvGrpSpPr/>
          <p:nvPr/>
        </p:nvGrpSpPr>
        <p:grpSpPr>
          <a:xfrm>
            <a:off x="5159375" y="4156075"/>
            <a:ext cx="6761163" cy="1119188"/>
            <a:chOff x="5223361" y="4147248"/>
            <a:chExt cx="6760700" cy="1119013"/>
          </a:xfrm>
        </p:grpSpPr>
        <p:grpSp>
          <p:nvGrpSpPr>
            <p:cNvPr id="7206" name="组合 12"/>
            <p:cNvGrpSpPr/>
            <p:nvPr/>
          </p:nvGrpSpPr>
          <p:grpSpPr>
            <a:xfrm>
              <a:off x="5223361" y="4147248"/>
              <a:ext cx="6760700" cy="1064515"/>
              <a:chOff x="5288676" y="4221893"/>
              <a:chExt cx="6760700" cy="1064515"/>
            </a:xfrm>
          </p:grpSpPr>
          <p:grpSp>
            <p:nvGrpSpPr>
              <p:cNvPr id="7207" name="组合 5"/>
              <p:cNvGrpSpPr/>
              <p:nvPr/>
            </p:nvGrpSpPr>
            <p:grpSpPr>
              <a:xfrm>
                <a:off x="5288676" y="4221893"/>
                <a:ext cx="925140" cy="1002128"/>
                <a:chOff x="9503362" y="2935778"/>
                <a:chExt cx="1314630" cy="1424030"/>
              </a:xfrm>
            </p:grpSpPr>
            <p:grpSp>
              <p:nvGrpSpPr>
                <p:cNvPr id="7208" name="Group 2"/>
                <p:cNvGrpSpPr>
                  <a:grpSpLocks noChangeAspect="1"/>
                </p:cNvGrpSpPr>
                <p:nvPr/>
              </p:nvGrpSpPr>
              <p:grpSpPr>
                <a:xfrm>
                  <a:off x="9503362" y="2935778"/>
                  <a:ext cx="1314630" cy="1424030"/>
                  <a:chOff x="0" y="0"/>
                  <a:chExt cx="2562" cy="2770"/>
                </a:xfrm>
              </p:grpSpPr>
              <p:sp>
                <p:nvSpPr>
                  <p:cNvPr id="29" name="Oval 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04" y="429"/>
                    <a:ext cx="1741" cy="1742"/>
                  </a:xfrm>
                  <a:prstGeom prst="ellipse">
                    <a:avLst/>
                  </a:prstGeom>
                  <a:solidFill>
                    <a:srgbClr val="FF8588"/>
                  </a:solidFill>
                  <a:ln>
                    <a:noFill/>
                  </a:ln>
                  <a:effectLst/>
                </p:spPr>
                <p:txBody>
                  <a:bodyPr wrap="none" lIns="108204" tIns="56388" rIns="108204" bIns="56388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SimSun" panose="02010600030101010101" pitchFamily="2" charset="-122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528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Impact" panose="020B0806030902050204" pitchFamily="34" charset="0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  <p:pic>
                <p:nvPicPr>
                  <p:cNvPr id="7210" name="Picture 4" descr="00"/>
                  <p:cNvPicPr>
                    <a:picLocks noChangeAspect="1"/>
                  </p:cNvPicPr>
                  <p:nvPr/>
                </p:nvPicPr>
                <p:blipFill>
                  <a:blip r:embed="rId3"/>
                  <a:srcRect l="4005" t="3050" r="5560" b="2527"/>
                  <a:stretch>
                    <a:fillRect/>
                  </a:stretch>
                </p:blipFill>
                <p:spPr>
                  <a:xfrm>
                    <a:off x="0" y="0"/>
                    <a:ext cx="2562" cy="277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</p:pic>
            </p:grpSp>
            <p:sp>
              <p:nvSpPr>
                <p:cNvPr id="7211" name="文本框 57"/>
                <p:cNvSpPr txBox="1"/>
                <p:nvPr/>
              </p:nvSpPr>
              <p:spPr>
                <a:xfrm>
                  <a:off x="9877999" y="3280415"/>
                  <a:ext cx="324234" cy="6560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 anchorCtr="0">
                  <a:spAutoFit/>
                </a:bodyPr>
                <a:lstStyle/>
                <a:p>
                  <a:r>
                    <a:rPr lang="en-US" altLang="zh-CN" sz="2400" b="1" dirty="0">
                      <a:solidFill>
                        <a:srgbClr val="FFF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D</a:t>
                  </a:r>
                  <a:endParaRPr lang="zh-CN" altLang="en-US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7212" name="矩形 64"/>
              <p:cNvSpPr/>
              <p:nvPr/>
            </p:nvSpPr>
            <p:spPr>
              <a:xfrm>
                <a:off x="6209844" y="4364532"/>
                <a:ext cx="5839532" cy="9218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pPr>
                  <a:buFont typeface="Arial" panose="020B0604020202020204" pitchFamily="34" charset="0"/>
                </a:pPr>
                <a:r>
                  <a:rPr lang="en-IN" altLang="zh-CN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Through this the admin can send mails to the respective employees about their task and information or </a:t>
                </a:r>
                <a:r>
                  <a:rPr lang="en-IN" altLang="zh-CN" dirty="0" smtClean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updates.</a:t>
                </a:r>
                <a:endParaRPr lang="en-IN" altLang="zh-CN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72" name="直接连接符 71"/>
            <p:cNvCxnSpPr/>
            <p:nvPr/>
          </p:nvCxnSpPr>
          <p:spPr>
            <a:xfrm>
              <a:off x="6250404" y="5266261"/>
              <a:ext cx="5627302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71" name="组合 13"/>
          <p:cNvGrpSpPr/>
          <p:nvPr/>
        </p:nvGrpSpPr>
        <p:grpSpPr>
          <a:xfrm>
            <a:off x="5159375" y="5387975"/>
            <a:ext cx="6753225" cy="1001713"/>
            <a:chOff x="5288676" y="5443998"/>
            <a:chExt cx="6753838" cy="1002128"/>
          </a:xfrm>
        </p:grpSpPr>
        <p:grpSp>
          <p:nvGrpSpPr>
            <p:cNvPr id="7172" name="组合 6"/>
            <p:cNvGrpSpPr/>
            <p:nvPr/>
          </p:nvGrpSpPr>
          <p:grpSpPr>
            <a:xfrm>
              <a:off x="5288676" y="5443998"/>
              <a:ext cx="925140" cy="1002128"/>
              <a:chOff x="7488671" y="4102781"/>
              <a:chExt cx="1314630" cy="1424030"/>
            </a:xfrm>
          </p:grpSpPr>
          <p:grpSp>
            <p:nvGrpSpPr>
              <p:cNvPr id="7173" name="Group 2"/>
              <p:cNvGrpSpPr>
                <a:grpSpLocks noChangeAspect="1"/>
              </p:cNvGrpSpPr>
              <p:nvPr/>
            </p:nvGrpSpPr>
            <p:grpSpPr>
              <a:xfrm>
                <a:off x="7488671" y="4102781"/>
                <a:ext cx="1314630" cy="1424030"/>
                <a:chOff x="0" y="26"/>
                <a:chExt cx="2562" cy="2770"/>
              </a:xfrm>
            </p:grpSpPr>
            <p:sp>
              <p:nvSpPr>
                <p:cNvPr id="54" name="Oval 3"/>
                <p:cNvSpPr>
                  <a:spLocks noChangeAspect="1" noChangeArrowheads="1"/>
                </p:cNvSpPr>
                <p:nvPr/>
              </p:nvSpPr>
              <p:spPr bwMode="auto">
                <a:xfrm>
                  <a:off x="404" y="428"/>
                  <a:ext cx="1741" cy="1740"/>
                </a:xfrm>
                <a:prstGeom prst="ellipse">
                  <a:avLst/>
                </a:prstGeom>
                <a:solidFill>
                  <a:srgbClr val="90AE21"/>
                </a:solidFill>
                <a:ln>
                  <a:noFill/>
                </a:ln>
                <a:effectLst/>
              </p:spPr>
              <p:txBody>
                <a:bodyPr wrap="none" lIns="108204" tIns="56388" rIns="108204" bIns="56388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SimSun" panose="02010600030101010101" pitchFamily="2" charset="-122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528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SimSun" panose="02010600030101010101" pitchFamily="2" charset="-122"/>
                    <a:cs typeface="+mn-cs"/>
                  </a:endParaRPr>
                </a:p>
              </p:txBody>
            </p:sp>
            <p:pic>
              <p:nvPicPr>
                <p:cNvPr id="7175" name="Picture 4" descr="00"/>
                <p:cNvPicPr>
                  <a:picLocks noChangeAspect="1"/>
                </p:cNvPicPr>
                <p:nvPr/>
              </p:nvPicPr>
              <p:blipFill>
                <a:blip r:embed="rId3"/>
                <a:srcRect l="4005" t="3050" r="5560" b="2527"/>
                <a:stretch>
                  <a:fillRect/>
                </a:stretch>
              </p:blipFill>
              <p:spPr>
                <a:xfrm>
                  <a:off x="0" y="26"/>
                  <a:ext cx="2562" cy="27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7176" name="文本框 58"/>
              <p:cNvSpPr txBox="1"/>
              <p:nvPr/>
            </p:nvSpPr>
            <p:spPr>
              <a:xfrm>
                <a:off x="7894553" y="4433983"/>
                <a:ext cx="324234" cy="6560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 anchorCtr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E</a:t>
                </a:r>
                <a:endParaRPr lang="zh-CN" altLang="en-US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177" name="矩形 66"/>
            <p:cNvSpPr/>
            <p:nvPr/>
          </p:nvSpPr>
          <p:spPr>
            <a:xfrm>
              <a:off x="6202982" y="5599053"/>
              <a:ext cx="5839532" cy="64542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>
                <a:buFont typeface="Arial" panose="020B0604020202020204" pitchFamily="34" charset="0"/>
              </a:pPr>
              <a:r>
                <a:rPr lang="en-IN" altLang="zh-CN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 this we can make groups according </a:t>
              </a:r>
              <a:r>
                <a:rPr lang="en-IN" altLang="zh-CN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 their </a:t>
              </a:r>
              <a:r>
                <a:rPr lang="en-IN" altLang="zh-CN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post in the company for easy maintanance.</a:t>
              </a:r>
              <a:endParaRPr lang="en-IN" altLang="zh-CN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7" name="矩形 13"/>
          <p:cNvSpPr/>
          <p:nvPr/>
        </p:nvSpPr>
        <p:spPr>
          <a:xfrm>
            <a:off x="429895" y="1809750"/>
            <a:ext cx="3976370" cy="324294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文本框 1"/>
          <p:cNvSpPr txBox="1"/>
          <p:nvPr/>
        </p:nvSpPr>
        <p:spPr>
          <a:xfrm>
            <a:off x="333375" y="207963"/>
            <a:ext cx="4117975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About Java Swing</a:t>
            </a: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734050" y="2322513"/>
            <a:ext cx="249238" cy="249238"/>
          </a:xfrm>
          <a:prstGeom prst="ellips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793163" y="2222500"/>
            <a:ext cx="349250" cy="349250"/>
          </a:xfrm>
          <a:prstGeom prst="ellips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21" name="组合 63"/>
          <p:cNvGrpSpPr/>
          <p:nvPr/>
        </p:nvGrpSpPr>
        <p:grpSpPr>
          <a:xfrm>
            <a:off x="4373563" y="3576638"/>
            <a:ext cx="1290637" cy="1216025"/>
            <a:chOff x="4278313" y="3407522"/>
            <a:chExt cx="1385887" cy="1385888"/>
          </a:xfrm>
        </p:grpSpPr>
        <p:sp>
          <p:nvSpPr>
            <p:cNvPr id="32" name="椭圆 31"/>
            <p:cNvSpPr/>
            <p:nvPr/>
          </p:nvSpPr>
          <p:spPr>
            <a:xfrm>
              <a:off x="4278313" y="3407522"/>
              <a:ext cx="1385887" cy="1385888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9223" name="图片 38"/>
            <p:cNvPicPr>
              <a:picLocks noChangeAspect="1"/>
            </p:cNvPicPr>
            <p:nvPr/>
          </p:nvPicPr>
          <p:blipFill>
            <a:blip r:embed="rId2"/>
            <a:srcRect t="2643" r="3587"/>
            <a:stretch>
              <a:fillRect/>
            </a:stretch>
          </p:blipFill>
          <p:spPr>
            <a:xfrm>
              <a:off x="4492471" y="3615224"/>
              <a:ext cx="957572" cy="95818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9224" name="组合 13"/>
          <p:cNvGrpSpPr/>
          <p:nvPr/>
        </p:nvGrpSpPr>
        <p:grpSpPr>
          <a:xfrm>
            <a:off x="9129713" y="4491038"/>
            <a:ext cx="2005012" cy="742950"/>
            <a:chOff x="1372458" y="3678458"/>
            <a:chExt cx="2004826" cy="742753"/>
          </a:xfrm>
        </p:grpSpPr>
        <p:sp>
          <p:nvSpPr>
            <p:cNvPr id="9225" name="文本框 14"/>
            <p:cNvSpPr txBox="1"/>
            <p:nvPr/>
          </p:nvSpPr>
          <p:spPr>
            <a:xfrm>
              <a:off x="1372830" y="3678458"/>
              <a:ext cx="1895237" cy="33735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26" name="文本框 15"/>
            <p:cNvSpPr txBox="1"/>
            <p:nvPr/>
          </p:nvSpPr>
          <p:spPr>
            <a:xfrm>
              <a:off x="1372458" y="4114348"/>
              <a:ext cx="2004826" cy="30686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endPara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227" name="组合 59"/>
          <p:cNvGrpSpPr/>
          <p:nvPr/>
        </p:nvGrpSpPr>
        <p:grpSpPr>
          <a:xfrm>
            <a:off x="5748338" y="1435100"/>
            <a:ext cx="490537" cy="490538"/>
            <a:chOff x="5748338" y="1435847"/>
            <a:chExt cx="490537" cy="490538"/>
          </a:xfrm>
        </p:grpSpPr>
        <p:sp>
          <p:nvSpPr>
            <p:cNvPr id="33" name="椭圆 32"/>
            <p:cNvSpPr/>
            <p:nvPr/>
          </p:nvSpPr>
          <p:spPr>
            <a:xfrm>
              <a:off x="5748338" y="1435847"/>
              <a:ext cx="490537" cy="490538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229" name="组合 20"/>
            <p:cNvGrpSpPr/>
            <p:nvPr/>
          </p:nvGrpSpPr>
          <p:grpSpPr>
            <a:xfrm>
              <a:off x="5832475" y="1577135"/>
              <a:ext cx="303213" cy="206375"/>
              <a:chOff x="8072438" y="4633913"/>
              <a:chExt cx="265113" cy="180976"/>
            </a:xfrm>
          </p:grpSpPr>
          <p:sp>
            <p:nvSpPr>
              <p:cNvPr id="9230" name="Freeform 448"/>
              <p:cNvSpPr/>
              <p:nvPr/>
            </p:nvSpPr>
            <p:spPr>
              <a:xfrm>
                <a:off x="8072438" y="4721226"/>
                <a:ext cx="265113" cy="93663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95" h="104">
                    <a:moveTo>
                      <a:pt x="147" y="15"/>
                    </a:moveTo>
                    <a:cubicBezTo>
                      <a:pt x="138" y="15"/>
                      <a:pt x="129" y="9"/>
                      <a:pt x="12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39"/>
                      <a:pt x="0" y="86"/>
                      <a:pt x="6" y="92"/>
                    </a:cubicBezTo>
                    <a:cubicBezTo>
                      <a:pt x="18" y="104"/>
                      <a:pt x="278" y="103"/>
                      <a:pt x="289" y="92"/>
                    </a:cubicBezTo>
                    <a:cubicBezTo>
                      <a:pt x="295" y="86"/>
                      <a:pt x="289" y="39"/>
                      <a:pt x="283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6" y="9"/>
                      <a:pt x="157" y="15"/>
                      <a:pt x="147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1" name="Freeform 449"/>
              <p:cNvSpPr>
                <a:spLocks noEditPoints="1"/>
              </p:cNvSpPr>
              <p:nvPr/>
            </p:nvSpPr>
            <p:spPr>
              <a:xfrm>
                <a:off x="8085138" y="4633913"/>
                <a:ext cx="238125" cy="73025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65" h="81">
                    <a:moveTo>
                      <a:pt x="132" y="68"/>
                    </a:moveTo>
                    <a:cubicBezTo>
                      <a:pt x="142" y="68"/>
                      <a:pt x="149" y="73"/>
                      <a:pt x="153" y="81"/>
                    </a:cubicBezTo>
                    <a:cubicBezTo>
                      <a:pt x="265" y="81"/>
                      <a:pt x="265" y="81"/>
                      <a:pt x="265" y="81"/>
                    </a:cubicBezTo>
                    <a:cubicBezTo>
                      <a:pt x="261" y="58"/>
                      <a:pt x="257" y="40"/>
                      <a:pt x="257" y="40"/>
                    </a:cubicBezTo>
                    <a:cubicBezTo>
                      <a:pt x="201" y="40"/>
                      <a:pt x="201" y="40"/>
                      <a:pt x="201" y="40"/>
                    </a:cubicBezTo>
                    <a:cubicBezTo>
                      <a:pt x="193" y="23"/>
                      <a:pt x="177" y="0"/>
                      <a:pt x="163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88" y="0"/>
                      <a:pt x="74" y="22"/>
                      <a:pt x="65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8" y="40"/>
                      <a:pt x="5" y="58"/>
                      <a:pt x="0" y="81"/>
                    </a:cubicBezTo>
                    <a:cubicBezTo>
                      <a:pt x="112" y="81"/>
                      <a:pt x="112" y="81"/>
                      <a:pt x="112" y="81"/>
                    </a:cubicBezTo>
                    <a:cubicBezTo>
                      <a:pt x="115" y="73"/>
                      <a:pt x="123" y="68"/>
                      <a:pt x="132" y="68"/>
                    </a:cubicBezTo>
                    <a:close/>
                    <a:moveTo>
                      <a:pt x="117" y="14"/>
                    </a:moveTo>
                    <a:cubicBezTo>
                      <a:pt x="147" y="14"/>
                      <a:pt x="147" y="14"/>
                      <a:pt x="147" y="14"/>
                    </a:cubicBezTo>
                    <a:cubicBezTo>
                      <a:pt x="153" y="14"/>
                      <a:pt x="157" y="22"/>
                      <a:pt x="157" y="27"/>
                    </a:cubicBezTo>
                    <a:cubicBezTo>
                      <a:pt x="157" y="32"/>
                      <a:pt x="153" y="40"/>
                      <a:pt x="147" y="40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1" y="40"/>
                      <a:pt x="107" y="32"/>
                      <a:pt x="107" y="27"/>
                    </a:cubicBezTo>
                    <a:cubicBezTo>
                      <a:pt x="107" y="22"/>
                      <a:pt x="111" y="14"/>
                      <a:pt x="117" y="1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232" name="组合 58"/>
          <p:cNvGrpSpPr/>
          <p:nvPr/>
        </p:nvGrpSpPr>
        <p:grpSpPr>
          <a:xfrm>
            <a:off x="6124575" y="5359400"/>
            <a:ext cx="490538" cy="490538"/>
            <a:chOff x="6124575" y="5360147"/>
            <a:chExt cx="490538" cy="490538"/>
          </a:xfrm>
        </p:grpSpPr>
        <p:sp>
          <p:nvSpPr>
            <p:cNvPr id="34" name="椭圆 33"/>
            <p:cNvSpPr/>
            <p:nvPr/>
          </p:nvSpPr>
          <p:spPr>
            <a:xfrm>
              <a:off x="6124575" y="5360147"/>
              <a:ext cx="490538" cy="490538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34" name="Freeform 102"/>
            <p:cNvSpPr>
              <a:spLocks noEditPoints="1"/>
            </p:cNvSpPr>
            <p:nvPr/>
          </p:nvSpPr>
          <p:spPr>
            <a:xfrm>
              <a:off x="6261100" y="5493497"/>
              <a:ext cx="217488" cy="258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35" name="组合 61"/>
          <p:cNvGrpSpPr/>
          <p:nvPr/>
        </p:nvGrpSpPr>
        <p:grpSpPr>
          <a:xfrm>
            <a:off x="968375" y="2940050"/>
            <a:ext cx="2286000" cy="1928813"/>
            <a:chOff x="968375" y="2940797"/>
            <a:chExt cx="2286000" cy="1928813"/>
          </a:xfrm>
        </p:grpSpPr>
        <p:sp>
          <p:nvSpPr>
            <p:cNvPr id="29" name="椭圆 28"/>
            <p:cNvSpPr/>
            <p:nvPr/>
          </p:nvSpPr>
          <p:spPr>
            <a:xfrm>
              <a:off x="968375" y="2940797"/>
              <a:ext cx="1611313" cy="1611313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37" name="Freeform 35"/>
            <p:cNvSpPr/>
            <p:nvPr/>
          </p:nvSpPr>
          <p:spPr>
            <a:xfrm>
              <a:off x="3092450" y="4610847"/>
              <a:ext cx="161925" cy="25876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02" h="163">
                  <a:moveTo>
                    <a:pt x="102" y="92"/>
                  </a:moveTo>
                  <a:lnTo>
                    <a:pt x="0" y="0"/>
                  </a:lnTo>
                  <a:lnTo>
                    <a:pt x="0" y="138"/>
                  </a:lnTo>
                  <a:lnTo>
                    <a:pt x="36" y="114"/>
                  </a:lnTo>
                  <a:lnTo>
                    <a:pt x="58" y="163"/>
                  </a:lnTo>
                  <a:lnTo>
                    <a:pt x="83" y="152"/>
                  </a:lnTo>
                  <a:lnTo>
                    <a:pt x="61" y="103"/>
                  </a:lnTo>
                  <a:lnTo>
                    <a:pt x="102" y="9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8" name="Freeform 381"/>
            <p:cNvSpPr>
              <a:spLocks noEditPoints="1"/>
            </p:cNvSpPr>
            <p:nvPr/>
          </p:nvSpPr>
          <p:spPr>
            <a:xfrm>
              <a:off x="1601788" y="3163047"/>
              <a:ext cx="346075" cy="414338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41" h="288">
                  <a:moveTo>
                    <a:pt x="241" y="30"/>
                  </a:moveTo>
                  <a:cubicBezTo>
                    <a:pt x="129" y="30"/>
                    <a:pt x="129" y="30"/>
                    <a:pt x="129" y="30"/>
                  </a:cubicBezTo>
                  <a:cubicBezTo>
                    <a:pt x="129" y="10"/>
                    <a:pt x="129" y="10"/>
                    <a:pt x="129" y="10"/>
                  </a:cubicBezTo>
                  <a:cubicBezTo>
                    <a:pt x="129" y="5"/>
                    <a:pt x="125" y="0"/>
                    <a:pt x="119" y="0"/>
                  </a:cubicBezTo>
                  <a:cubicBezTo>
                    <a:pt x="114" y="0"/>
                    <a:pt x="109" y="5"/>
                    <a:pt x="109" y="10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75" y="196"/>
                    <a:pt x="75" y="196"/>
                    <a:pt x="75" y="196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43" y="278"/>
                    <a:pt x="46" y="285"/>
                    <a:pt x="52" y="288"/>
                  </a:cubicBezTo>
                  <a:cubicBezTo>
                    <a:pt x="53" y="288"/>
                    <a:pt x="55" y="288"/>
                    <a:pt x="56" y="288"/>
                  </a:cubicBezTo>
                  <a:cubicBezTo>
                    <a:pt x="61" y="288"/>
                    <a:pt x="65" y="286"/>
                    <a:pt x="67" y="281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71" y="281"/>
                    <a:pt x="171" y="281"/>
                    <a:pt x="171" y="281"/>
                  </a:cubicBezTo>
                  <a:cubicBezTo>
                    <a:pt x="173" y="286"/>
                    <a:pt x="177" y="288"/>
                    <a:pt x="182" y="288"/>
                  </a:cubicBezTo>
                  <a:cubicBezTo>
                    <a:pt x="184" y="288"/>
                    <a:pt x="185" y="288"/>
                    <a:pt x="186" y="288"/>
                  </a:cubicBezTo>
                  <a:cubicBezTo>
                    <a:pt x="193" y="285"/>
                    <a:pt x="196" y="278"/>
                    <a:pt x="193" y="272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241" y="196"/>
                    <a:pt x="241" y="196"/>
                    <a:pt x="241" y="196"/>
                  </a:cubicBezTo>
                  <a:lnTo>
                    <a:pt x="241" y="30"/>
                  </a:lnTo>
                  <a:close/>
                  <a:moveTo>
                    <a:pt x="218" y="172"/>
                  </a:moveTo>
                  <a:cubicBezTo>
                    <a:pt x="23" y="172"/>
                    <a:pt x="23" y="172"/>
                    <a:pt x="23" y="17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18" y="53"/>
                    <a:pt x="218" y="53"/>
                    <a:pt x="218" y="53"/>
                  </a:cubicBezTo>
                  <a:lnTo>
                    <a:pt x="218" y="1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9" name="文本框 24"/>
            <p:cNvSpPr txBox="1"/>
            <p:nvPr/>
          </p:nvSpPr>
          <p:spPr>
            <a:xfrm>
              <a:off x="1037689" y="3759947"/>
              <a:ext cx="1626135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Platform Independent</a:t>
              </a:r>
              <a:r>
                <a:rPr lang="en-US" altLang="zh-CN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240" name="组合 60"/>
          <p:cNvGrpSpPr/>
          <p:nvPr/>
        </p:nvGrpSpPr>
        <p:grpSpPr>
          <a:xfrm>
            <a:off x="3006725" y="1504950"/>
            <a:ext cx="1500188" cy="1412875"/>
            <a:chOff x="3201988" y="1616822"/>
            <a:chExt cx="1304925" cy="1304925"/>
          </a:xfrm>
        </p:grpSpPr>
        <p:sp>
          <p:nvSpPr>
            <p:cNvPr id="31" name="椭圆 30"/>
            <p:cNvSpPr/>
            <p:nvPr/>
          </p:nvSpPr>
          <p:spPr>
            <a:xfrm>
              <a:off x="3201988" y="1616822"/>
              <a:ext cx="1304925" cy="130492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42" name="Freeform 171"/>
            <p:cNvSpPr/>
            <p:nvPr/>
          </p:nvSpPr>
          <p:spPr>
            <a:xfrm>
              <a:off x="3700463" y="1756522"/>
              <a:ext cx="277812" cy="26670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08" h="296">
                  <a:moveTo>
                    <a:pt x="228" y="218"/>
                  </a:moveTo>
                  <a:cubicBezTo>
                    <a:pt x="224" y="215"/>
                    <a:pt x="224" y="215"/>
                    <a:pt x="224" y="215"/>
                  </a:cubicBezTo>
                  <a:cubicBezTo>
                    <a:pt x="228" y="212"/>
                    <a:pt x="228" y="212"/>
                    <a:pt x="228" y="212"/>
                  </a:cubicBezTo>
                  <a:cubicBezTo>
                    <a:pt x="230" y="212"/>
                    <a:pt x="230" y="212"/>
                    <a:pt x="230" y="212"/>
                  </a:cubicBezTo>
                  <a:cubicBezTo>
                    <a:pt x="232" y="212"/>
                    <a:pt x="263" y="210"/>
                    <a:pt x="278" y="209"/>
                  </a:cubicBezTo>
                  <a:cubicBezTo>
                    <a:pt x="295" y="197"/>
                    <a:pt x="292" y="183"/>
                    <a:pt x="288" y="176"/>
                  </a:cubicBezTo>
                  <a:cubicBezTo>
                    <a:pt x="287" y="176"/>
                    <a:pt x="285" y="176"/>
                    <a:pt x="284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78" y="176"/>
                    <a:pt x="231" y="174"/>
                    <a:pt x="229" y="174"/>
                  </a:cubicBezTo>
                  <a:cubicBezTo>
                    <a:pt x="226" y="174"/>
                    <a:pt x="226" y="174"/>
                    <a:pt x="226" y="174"/>
                  </a:cubicBezTo>
                  <a:cubicBezTo>
                    <a:pt x="222" y="171"/>
                    <a:pt x="222" y="171"/>
                    <a:pt x="222" y="171"/>
                  </a:cubicBezTo>
                  <a:cubicBezTo>
                    <a:pt x="226" y="168"/>
                    <a:pt x="226" y="168"/>
                    <a:pt x="226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1" y="168"/>
                    <a:pt x="280" y="164"/>
                    <a:pt x="284" y="164"/>
                  </a:cubicBezTo>
                  <a:cubicBezTo>
                    <a:pt x="290" y="164"/>
                    <a:pt x="292" y="164"/>
                    <a:pt x="292" y="164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302" y="155"/>
                    <a:pt x="308" y="144"/>
                    <a:pt x="296" y="133"/>
                  </a:cubicBezTo>
                  <a:cubicBezTo>
                    <a:pt x="285" y="123"/>
                    <a:pt x="243" y="125"/>
                    <a:pt x="214" y="124"/>
                  </a:cubicBezTo>
                  <a:cubicBezTo>
                    <a:pt x="213" y="124"/>
                    <a:pt x="213" y="124"/>
                    <a:pt x="213" y="124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212" y="124"/>
                    <a:pt x="219" y="124"/>
                    <a:pt x="217" y="124"/>
                  </a:cubicBezTo>
                  <a:cubicBezTo>
                    <a:pt x="213" y="124"/>
                    <a:pt x="209" y="124"/>
                    <a:pt x="206" y="124"/>
                  </a:cubicBezTo>
                  <a:cubicBezTo>
                    <a:pt x="192" y="123"/>
                    <a:pt x="167" y="123"/>
                    <a:pt x="165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6" y="120"/>
                    <a:pt x="169" y="120"/>
                    <a:pt x="179" y="119"/>
                  </a:cubicBezTo>
                  <a:cubicBezTo>
                    <a:pt x="165" y="90"/>
                    <a:pt x="188" y="73"/>
                    <a:pt x="192" y="58"/>
                  </a:cubicBezTo>
                  <a:cubicBezTo>
                    <a:pt x="206" y="5"/>
                    <a:pt x="178" y="0"/>
                    <a:pt x="178" y="0"/>
                  </a:cubicBezTo>
                  <a:cubicBezTo>
                    <a:pt x="178" y="0"/>
                    <a:pt x="108" y="96"/>
                    <a:pt x="101" y="126"/>
                  </a:cubicBezTo>
                  <a:cubicBezTo>
                    <a:pt x="96" y="148"/>
                    <a:pt x="67" y="146"/>
                    <a:pt x="58" y="146"/>
                  </a:cubicBezTo>
                  <a:cubicBezTo>
                    <a:pt x="10" y="144"/>
                    <a:pt x="0" y="264"/>
                    <a:pt x="53" y="275"/>
                  </a:cubicBezTo>
                  <a:cubicBezTo>
                    <a:pt x="64" y="277"/>
                    <a:pt x="76" y="265"/>
                    <a:pt x="99" y="275"/>
                  </a:cubicBezTo>
                  <a:cubicBezTo>
                    <a:pt x="149" y="296"/>
                    <a:pt x="192" y="287"/>
                    <a:pt x="232" y="286"/>
                  </a:cubicBezTo>
                  <a:cubicBezTo>
                    <a:pt x="259" y="285"/>
                    <a:pt x="257" y="266"/>
                    <a:pt x="255" y="256"/>
                  </a:cubicBezTo>
                  <a:cubicBezTo>
                    <a:pt x="242" y="256"/>
                    <a:pt x="229" y="255"/>
                    <a:pt x="227" y="255"/>
                  </a:cubicBezTo>
                  <a:cubicBezTo>
                    <a:pt x="225" y="255"/>
                    <a:pt x="225" y="255"/>
                    <a:pt x="225" y="255"/>
                  </a:cubicBezTo>
                  <a:cubicBezTo>
                    <a:pt x="221" y="252"/>
                    <a:pt x="221" y="252"/>
                    <a:pt x="221" y="252"/>
                  </a:cubicBezTo>
                  <a:cubicBezTo>
                    <a:pt x="225" y="249"/>
                    <a:pt x="225" y="249"/>
                    <a:pt x="225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9" y="249"/>
                    <a:pt x="247" y="248"/>
                    <a:pt x="262" y="247"/>
                  </a:cubicBezTo>
                  <a:cubicBezTo>
                    <a:pt x="275" y="237"/>
                    <a:pt x="272" y="227"/>
                    <a:pt x="269" y="220"/>
                  </a:cubicBezTo>
                  <a:cubicBezTo>
                    <a:pt x="253" y="219"/>
                    <a:pt x="232" y="218"/>
                    <a:pt x="230" y="218"/>
                  </a:cubicBezTo>
                  <a:lnTo>
                    <a:pt x="228" y="2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文本框 25"/>
            <p:cNvSpPr txBox="1"/>
            <p:nvPr/>
          </p:nvSpPr>
          <p:spPr>
            <a:xfrm>
              <a:off x="3316288" y="2186735"/>
              <a:ext cx="1057275" cy="5668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IN" altLang="en-US" sz="10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Components are </a:t>
              </a:r>
              <a:r>
                <a:rPr lang="en-IN" altLang="en-US" sz="1000" b="1" dirty="0" err="1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lightweighted</a:t>
              </a:r>
              <a:r>
                <a:rPr lang="en-US" altLang="zh-CN" sz="1400" b="1" dirty="0" smtClean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244" name="组合 62"/>
          <p:cNvGrpSpPr/>
          <p:nvPr/>
        </p:nvGrpSpPr>
        <p:grpSpPr>
          <a:xfrm>
            <a:off x="2473325" y="4433888"/>
            <a:ext cx="1308100" cy="1309687"/>
            <a:chOff x="2473325" y="4434635"/>
            <a:chExt cx="1308100" cy="1309687"/>
          </a:xfrm>
        </p:grpSpPr>
        <p:sp>
          <p:nvSpPr>
            <p:cNvPr id="30" name="椭圆 29"/>
            <p:cNvSpPr/>
            <p:nvPr/>
          </p:nvSpPr>
          <p:spPr>
            <a:xfrm>
              <a:off x="2473325" y="4434635"/>
              <a:ext cx="1308100" cy="1309687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46" name="文本框 26"/>
            <p:cNvSpPr txBox="1"/>
            <p:nvPr/>
          </p:nvSpPr>
          <p:spPr>
            <a:xfrm>
              <a:off x="2579428" y="5044235"/>
              <a:ext cx="1091820" cy="52197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IN" altLang="zh-CN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Pluggable look</a:t>
              </a:r>
              <a:endParaRPr lang="en-IN" altLang="zh-CN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247" name="组合 57"/>
          <p:cNvGrpSpPr/>
          <p:nvPr/>
        </p:nvGrpSpPr>
        <p:grpSpPr>
          <a:xfrm>
            <a:off x="6562725" y="2322513"/>
            <a:ext cx="2185988" cy="2185987"/>
            <a:chOff x="6562725" y="2323260"/>
            <a:chExt cx="2185988" cy="2185987"/>
          </a:xfrm>
        </p:grpSpPr>
        <p:sp>
          <p:nvSpPr>
            <p:cNvPr id="36" name="椭圆 35"/>
            <p:cNvSpPr/>
            <p:nvPr/>
          </p:nvSpPr>
          <p:spPr>
            <a:xfrm>
              <a:off x="6562725" y="2323260"/>
              <a:ext cx="2185988" cy="2185987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49" name="Freeform 153"/>
            <p:cNvSpPr>
              <a:spLocks noEditPoints="1"/>
            </p:cNvSpPr>
            <p:nvPr/>
          </p:nvSpPr>
          <p:spPr>
            <a:xfrm>
              <a:off x="7483475" y="2548685"/>
              <a:ext cx="344488" cy="392112"/>
            </a:xfrm>
            <a:custGeom>
              <a:avLst/>
              <a:gdLst/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43" h="163">
                  <a:moveTo>
                    <a:pt x="0" y="0"/>
                  </a:moveTo>
                  <a:lnTo>
                    <a:pt x="0" y="163"/>
                  </a:lnTo>
                  <a:lnTo>
                    <a:pt x="143" y="163"/>
                  </a:lnTo>
                  <a:lnTo>
                    <a:pt x="143" y="0"/>
                  </a:lnTo>
                  <a:lnTo>
                    <a:pt x="0" y="0"/>
                  </a:lnTo>
                  <a:close/>
                  <a:moveTo>
                    <a:pt x="22" y="151"/>
                  </a:moveTo>
                  <a:lnTo>
                    <a:pt x="8" y="151"/>
                  </a:lnTo>
                  <a:lnTo>
                    <a:pt x="8" y="137"/>
                  </a:lnTo>
                  <a:lnTo>
                    <a:pt x="22" y="137"/>
                  </a:lnTo>
                  <a:lnTo>
                    <a:pt x="22" y="151"/>
                  </a:lnTo>
                  <a:close/>
                  <a:moveTo>
                    <a:pt x="22" y="126"/>
                  </a:moveTo>
                  <a:lnTo>
                    <a:pt x="8" y="126"/>
                  </a:lnTo>
                  <a:lnTo>
                    <a:pt x="8" y="112"/>
                  </a:lnTo>
                  <a:lnTo>
                    <a:pt x="22" y="112"/>
                  </a:lnTo>
                  <a:lnTo>
                    <a:pt x="22" y="126"/>
                  </a:lnTo>
                  <a:close/>
                  <a:moveTo>
                    <a:pt x="22" y="101"/>
                  </a:moveTo>
                  <a:lnTo>
                    <a:pt x="8" y="101"/>
                  </a:lnTo>
                  <a:lnTo>
                    <a:pt x="8" y="87"/>
                  </a:lnTo>
                  <a:lnTo>
                    <a:pt x="22" y="87"/>
                  </a:lnTo>
                  <a:lnTo>
                    <a:pt x="22" y="101"/>
                  </a:lnTo>
                  <a:close/>
                  <a:moveTo>
                    <a:pt x="22" y="77"/>
                  </a:moveTo>
                  <a:lnTo>
                    <a:pt x="8" y="77"/>
                  </a:lnTo>
                  <a:lnTo>
                    <a:pt x="8" y="62"/>
                  </a:lnTo>
                  <a:lnTo>
                    <a:pt x="22" y="62"/>
                  </a:lnTo>
                  <a:lnTo>
                    <a:pt x="22" y="77"/>
                  </a:lnTo>
                  <a:close/>
                  <a:moveTo>
                    <a:pt x="22" y="52"/>
                  </a:moveTo>
                  <a:lnTo>
                    <a:pt x="8" y="52"/>
                  </a:lnTo>
                  <a:lnTo>
                    <a:pt x="8" y="37"/>
                  </a:lnTo>
                  <a:lnTo>
                    <a:pt x="22" y="37"/>
                  </a:lnTo>
                  <a:lnTo>
                    <a:pt x="22" y="52"/>
                  </a:lnTo>
                  <a:close/>
                  <a:moveTo>
                    <a:pt x="22" y="27"/>
                  </a:moveTo>
                  <a:lnTo>
                    <a:pt x="8" y="27"/>
                  </a:lnTo>
                  <a:lnTo>
                    <a:pt x="8" y="12"/>
                  </a:lnTo>
                  <a:lnTo>
                    <a:pt x="22" y="12"/>
                  </a:lnTo>
                  <a:lnTo>
                    <a:pt x="22" y="27"/>
                  </a:lnTo>
                  <a:close/>
                  <a:moveTo>
                    <a:pt x="112" y="143"/>
                  </a:moveTo>
                  <a:lnTo>
                    <a:pt x="30" y="143"/>
                  </a:lnTo>
                  <a:lnTo>
                    <a:pt x="30" y="91"/>
                  </a:lnTo>
                  <a:lnTo>
                    <a:pt x="112" y="91"/>
                  </a:lnTo>
                  <a:lnTo>
                    <a:pt x="112" y="143"/>
                  </a:lnTo>
                  <a:close/>
                  <a:moveTo>
                    <a:pt x="112" y="71"/>
                  </a:moveTo>
                  <a:lnTo>
                    <a:pt x="30" y="71"/>
                  </a:lnTo>
                  <a:lnTo>
                    <a:pt x="30" y="20"/>
                  </a:lnTo>
                  <a:lnTo>
                    <a:pt x="112" y="20"/>
                  </a:lnTo>
                  <a:lnTo>
                    <a:pt x="112" y="71"/>
                  </a:lnTo>
                  <a:close/>
                  <a:moveTo>
                    <a:pt x="135" y="151"/>
                  </a:moveTo>
                  <a:lnTo>
                    <a:pt x="121" y="151"/>
                  </a:lnTo>
                  <a:lnTo>
                    <a:pt x="121" y="137"/>
                  </a:lnTo>
                  <a:lnTo>
                    <a:pt x="135" y="137"/>
                  </a:lnTo>
                  <a:lnTo>
                    <a:pt x="135" y="151"/>
                  </a:lnTo>
                  <a:close/>
                  <a:moveTo>
                    <a:pt x="135" y="126"/>
                  </a:moveTo>
                  <a:lnTo>
                    <a:pt x="121" y="126"/>
                  </a:lnTo>
                  <a:lnTo>
                    <a:pt x="121" y="112"/>
                  </a:lnTo>
                  <a:lnTo>
                    <a:pt x="135" y="112"/>
                  </a:lnTo>
                  <a:lnTo>
                    <a:pt x="135" y="126"/>
                  </a:lnTo>
                  <a:close/>
                  <a:moveTo>
                    <a:pt x="135" y="101"/>
                  </a:moveTo>
                  <a:lnTo>
                    <a:pt x="121" y="101"/>
                  </a:lnTo>
                  <a:lnTo>
                    <a:pt x="121" y="87"/>
                  </a:lnTo>
                  <a:lnTo>
                    <a:pt x="135" y="87"/>
                  </a:lnTo>
                  <a:lnTo>
                    <a:pt x="135" y="101"/>
                  </a:lnTo>
                  <a:close/>
                  <a:moveTo>
                    <a:pt x="135" y="77"/>
                  </a:moveTo>
                  <a:lnTo>
                    <a:pt x="121" y="77"/>
                  </a:lnTo>
                  <a:lnTo>
                    <a:pt x="121" y="62"/>
                  </a:lnTo>
                  <a:lnTo>
                    <a:pt x="135" y="62"/>
                  </a:lnTo>
                  <a:lnTo>
                    <a:pt x="135" y="77"/>
                  </a:lnTo>
                  <a:close/>
                  <a:moveTo>
                    <a:pt x="135" y="52"/>
                  </a:moveTo>
                  <a:lnTo>
                    <a:pt x="121" y="52"/>
                  </a:lnTo>
                  <a:lnTo>
                    <a:pt x="121" y="37"/>
                  </a:lnTo>
                  <a:lnTo>
                    <a:pt x="135" y="37"/>
                  </a:lnTo>
                  <a:lnTo>
                    <a:pt x="135" y="52"/>
                  </a:lnTo>
                  <a:close/>
                  <a:moveTo>
                    <a:pt x="135" y="27"/>
                  </a:moveTo>
                  <a:lnTo>
                    <a:pt x="121" y="27"/>
                  </a:lnTo>
                  <a:lnTo>
                    <a:pt x="121" y="12"/>
                  </a:lnTo>
                  <a:lnTo>
                    <a:pt x="135" y="12"/>
                  </a:lnTo>
                  <a:lnTo>
                    <a:pt x="135" y="2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文本框 27"/>
            <p:cNvSpPr txBox="1"/>
            <p:nvPr/>
          </p:nvSpPr>
          <p:spPr>
            <a:xfrm>
              <a:off x="6669088" y="3175747"/>
              <a:ext cx="2003425" cy="9531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IN" altLang="zh-CN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More Components:</a:t>
              </a:r>
              <a:endParaRPr lang="en-IN" altLang="zh-CN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IN" altLang="zh-CN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Tables,</a:t>
              </a:r>
              <a:endParaRPr lang="en-IN" altLang="zh-CN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IN" altLang="zh-CN" sz="14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Lists,Buttons,Frames, Labels etc...</a:t>
              </a:r>
              <a:endParaRPr lang="en-IN" altLang="zh-CN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251" name="组合 56"/>
          <p:cNvGrpSpPr/>
          <p:nvPr/>
        </p:nvGrpSpPr>
        <p:grpSpPr>
          <a:xfrm>
            <a:off x="9502775" y="1063625"/>
            <a:ext cx="1231900" cy="1274763"/>
            <a:chOff x="9502775" y="1064372"/>
            <a:chExt cx="1231900" cy="1275398"/>
          </a:xfrm>
        </p:grpSpPr>
        <p:sp>
          <p:nvSpPr>
            <p:cNvPr id="37" name="椭圆 36"/>
            <p:cNvSpPr/>
            <p:nvPr/>
          </p:nvSpPr>
          <p:spPr>
            <a:xfrm>
              <a:off x="9502775" y="1064372"/>
              <a:ext cx="1231900" cy="1231900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53" name="文本框 28"/>
            <p:cNvSpPr txBox="1"/>
            <p:nvPr/>
          </p:nvSpPr>
          <p:spPr>
            <a:xfrm>
              <a:off x="9601200" y="1602535"/>
              <a:ext cx="1057275" cy="7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IN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Highly Customizable</a:t>
              </a:r>
              <a:r>
                <a:rPr lang="en-US" altLang="zh-CN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254" name="Freeform 29"/>
            <p:cNvSpPr>
              <a:spLocks noEditPoints="1"/>
            </p:cNvSpPr>
            <p:nvPr/>
          </p:nvSpPr>
          <p:spPr>
            <a:xfrm>
              <a:off x="10055225" y="1313610"/>
              <a:ext cx="127000" cy="26035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80" h="164">
                  <a:moveTo>
                    <a:pt x="47" y="82"/>
                  </a:moveTo>
                  <a:lnTo>
                    <a:pt x="46" y="81"/>
                  </a:lnTo>
                  <a:lnTo>
                    <a:pt x="80" y="48"/>
                  </a:lnTo>
                  <a:lnTo>
                    <a:pt x="33" y="0"/>
                  </a:lnTo>
                  <a:lnTo>
                    <a:pt x="33" y="68"/>
                  </a:lnTo>
                  <a:lnTo>
                    <a:pt x="8" y="43"/>
                  </a:lnTo>
                  <a:lnTo>
                    <a:pt x="0" y="51"/>
                  </a:lnTo>
                  <a:lnTo>
                    <a:pt x="30" y="82"/>
                  </a:lnTo>
                  <a:lnTo>
                    <a:pt x="0" y="113"/>
                  </a:lnTo>
                  <a:lnTo>
                    <a:pt x="8" y="121"/>
                  </a:lnTo>
                  <a:lnTo>
                    <a:pt x="33" y="96"/>
                  </a:lnTo>
                  <a:lnTo>
                    <a:pt x="33" y="164"/>
                  </a:lnTo>
                  <a:lnTo>
                    <a:pt x="80" y="116"/>
                  </a:lnTo>
                  <a:lnTo>
                    <a:pt x="46" y="82"/>
                  </a:lnTo>
                  <a:lnTo>
                    <a:pt x="47" y="82"/>
                  </a:lnTo>
                  <a:close/>
                  <a:moveTo>
                    <a:pt x="44" y="28"/>
                  </a:moveTo>
                  <a:lnTo>
                    <a:pt x="64" y="48"/>
                  </a:lnTo>
                  <a:lnTo>
                    <a:pt x="44" y="68"/>
                  </a:lnTo>
                  <a:lnTo>
                    <a:pt x="44" y="28"/>
                  </a:lnTo>
                  <a:close/>
                  <a:moveTo>
                    <a:pt x="44" y="136"/>
                  </a:moveTo>
                  <a:lnTo>
                    <a:pt x="44" y="96"/>
                  </a:lnTo>
                  <a:lnTo>
                    <a:pt x="64" y="116"/>
                  </a:lnTo>
                  <a:lnTo>
                    <a:pt x="44" y="1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55" name="组合 60"/>
          <p:cNvGrpSpPr/>
          <p:nvPr/>
        </p:nvGrpSpPr>
        <p:grpSpPr>
          <a:xfrm>
            <a:off x="9502775" y="4610100"/>
            <a:ext cx="1501775" cy="1412875"/>
            <a:chOff x="3201988" y="1616822"/>
            <a:chExt cx="1304925" cy="1304925"/>
          </a:xfrm>
        </p:grpSpPr>
        <p:sp>
          <p:nvSpPr>
            <p:cNvPr id="3" name="椭圆 30"/>
            <p:cNvSpPr/>
            <p:nvPr/>
          </p:nvSpPr>
          <p:spPr>
            <a:xfrm>
              <a:off x="3201988" y="1616822"/>
              <a:ext cx="1304925" cy="130492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57" name="Freeform 171"/>
            <p:cNvSpPr/>
            <p:nvPr/>
          </p:nvSpPr>
          <p:spPr>
            <a:xfrm>
              <a:off x="3700463" y="1756522"/>
              <a:ext cx="277812" cy="26670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308" h="296">
                  <a:moveTo>
                    <a:pt x="228" y="218"/>
                  </a:moveTo>
                  <a:cubicBezTo>
                    <a:pt x="224" y="215"/>
                    <a:pt x="224" y="215"/>
                    <a:pt x="224" y="215"/>
                  </a:cubicBezTo>
                  <a:cubicBezTo>
                    <a:pt x="228" y="212"/>
                    <a:pt x="228" y="212"/>
                    <a:pt x="228" y="212"/>
                  </a:cubicBezTo>
                  <a:cubicBezTo>
                    <a:pt x="230" y="212"/>
                    <a:pt x="230" y="212"/>
                    <a:pt x="230" y="212"/>
                  </a:cubicBezTo>
                  <a:cubicBezTo>
                    <a:pt x="232" y="212"/>
                    <a:pt x="263" y="210"/>
                    <a:pt x="278" y="209"/>
                  </a:cubicBezTo>
                  <a:cubicBezTo>
                    <a:pt x="295" y="197"/>
                    <a:pt x="292" y="183"/>
                    <a:pt x="288" y="176"/>
                  </a:cubicBezTo>
                  <a:cubicBezTo>
                    <a:pt x="287" y="176"/>
                    <a:pt x="285" y="176"/>
                    <a:pt x="284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78" y="176"/>
                    <a:pt x="231" y="174"/>
                    <a:pt x="229" y="174"/>
                  </a:cubicBezTo>
                  <a:cubicBezTo>
                    <a:pt x="226" y="174"/>
                    <a:pt x="226" y="174"/>
                    <a:pt x="226" y="174"/>
                  </a:cubicBezTo>
                  <a:cubicBezTo>
                    <a:pt x="222" y="171"/>
                    <a:pt x="222" y="171"/>
                    <a:pt x="222" y="171"/>
                  </a:cubicBezTo>
                  <a:cubicBezTo>
                    <a:pt x="226" y="168"/>
                    <a:pt x="226" y="168"/>
                    <a:pt x="226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1" y="168"/>
                    <a:pt x="280" y="164"/>
                    <a:pt x="284" y="164"/>
                  </a:cubicBezTo>
                  <a:cubicBezTo>
                    <a:pt x="290" y="164"/>
                    <a:pt x="292" y="164"/>
                    <a:pt x="292" y="164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302" y="155"/>
                    <a:pt x="308" y="144"/>
                    <a:pt x="296" y="133"/>
                  </a:cubicBezTo>
                  <a:cubicBezTo>
                    <a:pt x="285" y="123"/>
                    <a:pt x="243" y="125"/>
                    <a:pt x="214" y="124"/>
                  </a:cubicBezTo>
                  <a:cubicBezTo>
                    <a:pt x="213" y="124"/>
                    <a:pt x="213" y="124"/>
                    <a:pt x="213" y="124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212" y="124"/>
                    <a:pt x="219" y="124"/>
                    <a:pt x="217" y="124"/>
                  </a:cubicBezTo>
                  <a:cubicBezTo>
                    <a:pt x="213" y="124"/>
                    <a:pt x="209" y="124"/>
                    <a:pt x="206" y="124"/>
                  </a:cubicBezTo>
                  <a:cubicBezTo>
                    <a:pt x="192" y="123"/>
                    <a:pt x="167" y="123"/>
                    <a:pt x="165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6" y="120"/>
                    <a:pt x="169" y="120"/>
                    <a:pt x="179" y="119"/>
                  </a:cubicBezTo>
                  <a:cubicBezTo>
                    <a:pt x="165" y="90"/>
                    <a:pt x="188" y="73"/>
                    <a:pt x="192" y="58"/>
                  </a:cubicBezTo>
                  <a:cubicBezTo>
                    <a:pt x="206" y="5"/>
                    <a:pt x="178" y="0"/>
                    <a:pt x="178" y="0"/>
                  </a:cubicBezTo>
                  <a:cubicBezTo>
                    <a:pt x="178" y="0"/>
                    <a:pt x="108" y="96"/>
                    <a:pt x="101" y="126"/>
                  </a:cubicBezTo>
                  <a:cubicBezTo>
                    <a:pt x="96" y="148"/>
                    <a:pt x="67" y="146"/>
                    <a:pt x="58" y="146"/>
                  </a:cubicBezTo>
                  <a:cubicBezTo>
                    <a:pt x="10" y="144"/>
                    <a:pt x="0" y="264"/>
                    <a:pt x="53" y="275"/>
                  </a:cubicBezTo>
                  <a:cubicBezTo>
                    <a:pt x="64" y="277"/>
                    <a:pt x="76" y="265"/>
                    <a:pt x="99" y="275"/>
                  </a:cubicBezTo>
                  <a:cubicBezTo>
                    <a:pt x="149" y="296"/>
                    <a:pt x="192" y="287"/>
                    <a:pt x="232" y="286"/>
                  </a:cubicBezTo>
                  <a:cubicBezTo>
                    <a:pt x="259" y="285"/>
                    <a:pt x="257" y="266"/>
                    <a:pt x="255" y="256"/>
                  </a:cubicBezTo>
                  <a:cubicBezTo>
                    <a:pt x="242" y="256"/>
                    <a:pt x="229" y="255"/>
                    <a:pt x="227" y="255"/>
                  </a:cubicBezTo>
                  <a:cubicBezTo>
                    <a:pt x="225" y="255"/>
                    <a:pt x="225" y="255"/>
                    <a:pt x="225" y="255"/>
                  </a:cubicBezTo>
                  <a:cubicBezTo>
                    <a:pt x="221" y="252"/>
                    <a:pt x="221" y="252"/>
                    <a:pt x="221" y="252"/>
                  </a:cubicBezTo>
                  <a:cubicBezTo>
                    <a:pt x="225" y="249"/>
                    <a:pt x="225" y="249"/>
                    <a:pt x="225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9" y="249"/>
                    <a:pt x="247" y="248"/>
                    <a:pt x="262" y="247"/>
                  </a:cubicBezTo>
                  <a:cubicBezTo>
                    <a:pt x="275" y="237"/>
                    <a:pt x="272" y="227"/>
                    <a:pt x="269" y="220"/>
                  </a:cubicBezTo>
                  <a:cubicBezTo>
                    <a:pt x="253" y="219"/>
                    <a:pt x="232" y="218"/>
                    <a:pt x="230" y="218"/>
                  </a:cubicBezTo>
                  <a:lnTo>
                    <a:pt x="228" y="21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文本框 25"/>
            <p:cNvSpPr txBox="1"/>
            <p:nvPr/>
          </p:nvSpPr>
          <p:spPr>
            <a:xfrm>
              <a:off x="3316288" y="2186735"/>
              <a:ext cx="1057275" cy="65242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/>
              <a:r>
                <a:rPr lang="en-IN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MVC</a:t>
              </a:r>
              <a:endParaRPr lang="en-I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IN" altLang="en-US" sz="12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Model View Controller</a:t>
              </a:r>
              <a:r>
                <a:rPr lang="en-US" altLang="zh-CN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33375" y="193675"/>
            <a:ext cx="3337560" cy="77343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文本框 1"/>
          <p:cNvSpPr txBox="1"/>
          <p:nvPr/>
        </p:nvSpPr>
        <p:spPr>
          <a:xfrm>
            <a:off x="247650" y="201613"/>
            <a:ext cx="26717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243" name="组合 24"/>
          <p:cNvGrpSpPr/>
          <p:nvPr/>
        </p:nvGrpSpPr>
        <p:grpSpPr>
          <a:xfrm>
            <a:off x="5281613" y="4678363"/>
            <a:ext cx="1149350" cy="1149350"/>
            <a:chOff x="5282082" y="4678589"/>
            <a:chExt cx="1148715" cy="1148715"/>
          </a:xfrm>
        </p:grpSpPr>
        <p:sp>
          <p:nvSpPr>
            <p:cNvPr id="5" name="椭圆 4"/>
            <p:cNvSpPr/>
            <p:nvPr/>
          </p:nvSpPr>
          <p:spPr>
            <a:xfrm>
              <a:off x="5282082" y="4678589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KSO_Shape"/>
            <p:cNvSpPr/>
            <p:nvPr/>
          </p:nvSpPr>
          <p:spPr>
            <a:xfrm>
              <a:off x="5513729" y="4883263"/>
              <a:ext cx="685421" cy="739366"/>
            </a:xfrm>
            <a:custGeom>
              <a:avLst/>
              <a:gdLst>
                <a:gd name="connsiteX0" fmla="*/ 1441667 w 5342334"/>
                <a:gd name="connsiteY0" fmla="*/ 2934412 h 5785910"/>
                <a:gd name="connsiteX1" fmla="*/ 1441770 w 5342334"/>
                <a:gd name="connsiteY1" fmla="*/ 2943473 h 5785910"/>
                <a:gd name="connsiteX2" fmla="*/ 1438934 w 5342334"/>
                <a:gd name="connsiteY2" fmla="*/ 2944008 h 5785910"/>
                <a:gd name="connsiteX3" fmla="*/ 1437887 w 5342334"/>
                <a:gd name="connsiteY3" fmla="*/ 2937382 h 5785910"/>
                <a:gd name="connsiteX4" fmla="*/ 1354605 w 5342334"/>
                <a:gd name="connsiteY4" fmla="*/ 2912708 h 5785910"/>
                <a:gd name="connsiteX5" fmla="*/ 1428080 w 5342334"/>
                <a:gd name="connsiteY5" fmla="*/ 2945087 h 5785910"/>
                <a:gd name="connsiteX6" fmla="*/ 1431904 w 5342334"/>
                <a:gd name="connsiteY6" fmla="*/ 2942083 h 5785910"/>
                <a:gd name="connsiteX7" fmla="*/ 1431050 w 5342334"/>
                <a:gd name="connsiteY7" fmla="*/ 3320849 h 5785910"/>
                <a:gd name="connsiteX8" fmla="*/ 2146318 w 5342334"/>
                <a:gd name="connsiteY8" fmla="*/ 5548257 h 5785910"/>
                <a:gd name="connsiteX9" fmla="*/ 2115204 w 5342334"/>
                <a:gd name="connsiteY9" fmla="*/ 5553206 h 5785910"/>
                <a:gd name="connsiteX10" fmla="*/ 1246460 w 5342334"/>
                <a:gd name="connsiteY10" fmla="*/ 5785910 h 5785910"/>
                <a:gd name="connsiteX11" fmla="*/ 0 w 5342334"/>
                <a:gd name="connsiteY11" fmla="*/ 3148605 h 5785910"/>
                <a:gd name="connsiteX12" fmla="*/ 1262428 w 5342334"/>
                <a:gd name="connsiteY12" fmla="*/ 2938106 h 5785910"/>
                <a:gd name="connsiteX13" fmla="*/ 3380735 w 5342334"/>
                <a:gd name="connsiteY13" fmla="*/ 118 h 5785910"/>
                <a:gd name="connsiteX14" fmla="*/ 3863622 w 5342334"/>
                <a:gd name="connsiteY14" fmla="*/ 912639 h 5785910"/>
                <a:gd name="connsiteX15" fmla="*/ 3674765 w 5342334"/>
                <a:gd name="connsiteY15" fmla="*/ 2045786 h 5785910"/>
                <a:gd name="connsiteX16" fmla="*/ 4585837 w 5342334"/>
                <a:gd name="connsiteY16" fmla="*/ 2046833 h 5785910"/>
                <a:gd name="connsiteX17" fmla="*/ 4775401 w 5342334"/>
                <a:gd name="connsiteY17" fmla="*/ 2003486 h 5785910"/>
                <a:gd name="connsiteX18" fmla="*/ 5203724 w 5342334"/>
                <a:gd name="connsiteY18" fmla="*/ 2381935 h 5785910"/>
                <a:gd name="connsiteX19" fmla="*/ 4980124 w 5342334"/>
                <a:gd name="connsiteY19" fmla="*/ 2705696 h 5785910"/>
                <a:gd name="connsiteX20" fmla="*/ 5342334 w 5342334"/>
                <a:gd name="connsiteY20" fmla="*/ 3258997 h 5785910"/>
                <a:gd name="connsiteX21" fmla="*/ 5107100 w 5342334"/>
                <a:gd name="connsiteY21" fmla="*/ 3754493 h 5785910"/>
                <a:gd name="connsiteX22" fmla="*/ 5342334 w 5342334"/>
                <a:gd name="connsiteY22" fmla="*/ 4140580 h 5785910"/>
                <a:gd name="connsiteX23" fmla="*/ 4844706 w 5342334"/>
                <a:gd name="connsiteY23" fmla="*/ 4606676 h 5785910"/>
                <a:gd name="connsiteX24" fmla="*/ 4790537 w 5342334"/>
                <a:gd name="connsiteY24" fmla="*/ 4596433 h 5785910"/>
                <a:gd name="connsiteX25" fmla="*/ 4802287 w 5342334"/>
                <a:gd name="connsiteY25" fmla="*/ 4606672 h 5785910"/>
                <a:gd name="connsiteX26" fmla="*/ 5191248 w 5342334"/>
                <a:gd name="connsiteY26" fmla="*/ 4997228 h 5785910"/>
                <a:gd name="connsiteX27" fmla="*/ 4866278 w 5342334"/>
                <a:gd name="connsiteY27" fmla="*/ 5435572 h 5785910"/>
                <a:gd name="connsiteX28" fmla="*/ 4581456 w 5342334"/>
                <a:gd name="connsiteY28" fmla="*/ 5443059 h 5785910"/>
                <a:gd name="connsiteX29" fmla="*/ 4593578 w 5342334"/>
                <a:gd name="connsiteY29" fmla="*/ 5444848 h 5785910"/>
                <a:gd name="connsiteX30" fmla="*/ 4581281 w 5342334"/>
                <a:gd name="connsiteY30" fmla="*/ 5445228 h 5785910"/>
                <a:gd name="connsiteX31" fmla="*/ 2168410 w 5342334"/>
                <a:gd name="connsiteY31" fmla="*/ 5525146 h 5785910"/>
                <a:gd name="connsiteX32" fmla="*/ 1445968 w 5342334"/>
                <a:gd name="connsiteY32" fmla="*/ 3310386 h 5785910"/>
                <a:gd name="connsiteX33" fmla="*/ 1441770 w 5342334"/>
                <a:gd name="connsiteY33" fmla="*/ 2943473 h 5785910"/>
                <a:gd name="connsiteX34" fmla="*/ 1514723 w 5342334"/>
                <a:gd name="connsiteY34" fmla="*/ 2929703 h 5785910"/>
                <a:gd name="connsiteX35" fmla="*/ 1975047 w 5342334"/>
                <a:gd name="connsiteY35" fmla="*/ 2725675 h 5785910"/>
                <a:gd name="connsiteX36" fmla="*/ 2654934 w 5342334"/>
                <a:gd name="connsiteY36" fmla="*/ 1630299 h 5785910"/>
                <a:gd name="connsiteX37" fmla="*/ 3108192 w 5342334"/>
                <a:gd name="connsiteY37" fmla="*/ 686009 h 5785910"/>
                <a:gd name="connsiteX38" fmla="*/ 3334821 w 5342334"/>
                <a:gd name="connsiteY38" fmla="*/ 6121 h 5785910"/>
                <a:gd name="connsiteX39" fmla="*/ 3380735 w 5342334"/>
                <a:gd name="connsiteY39" fmla="*/ 118 h 5785910"/>
                <a:gd name="connsiteX0-1" fmla="*/ 1441667 w 5342334"/>
                <a:gd name="connsiteY0-2" fmla="*/ 2934412 h 5785910"/>
                <a:gd name="connsiteX1-3" fmla="*/ 1441770 w 5342334"/>
                <a:gd name="connsiteY1-4" fmla="*/ 2943473 h 5785910"/>
                <a:gd name="connsiteX2-5" fmla="*/ 1438934 w 5342334"/>
                <a:gd name="connsiteY2-6" fmla="*/ 2944008 h 5785910"/>
                <a:gd name="connsiteX3-7" fmla="*/ 1437887 w 5342334"/>
                <a:gd name="connsiteY3-8" fmla="*/ 2937382 h 5785910"/>
                <a:gd name="connsiteX4-9" fmla="*/ 1441667 w 5342334"/>
                <a:gd name="connsiteY4-10" fmla="*/ 2934412 h 5785910"/>
                <a:gd name="connsiteX5-11" fmla="*/ 1354605 w 5342334"/>
                <a:gd name="connsiteY5-12" fmla="*/ 2912708 h 5785910"/>
                <a:gd name="connsiteX6-13" fmla="*/ 1428080 w 5342334"/>
                <a:gd name="connsiteY6-14" fmla="*/ 2945087 h 5785910"/>
                <a:gd name="connsiteX7-15" fmla="*/ 1431050 w 5342334"/>
                <a:gd name="connsiteY7-16" fmla="*/ 3320849 h 5785910"/>
                <a:gd name="connsiteX8-17" fmla="*/ 2146318 w 5342334"/>
                <a:gd name="connsiteY8-18" fmla="*/ 5548257 h 5785910"/>
                <a:gd name="connsiteX9-19" fmla="*/ 2115204 w 5342334"/>
                <a:gd name="connsiteY9-20" fmla="*/ 5553206 h 5785910"/>
                <a:gd name="connsiteX10-21" fmla="*/ 1246460 w 5342334"/>
                <a:gd name="connsiteY10-22" fmla="*/ 5785910 h 5785910"/>
                <a:gd name="connsiteX11-23" fmla="*/ 0 w 5342334"/>
                <a:gd name="connsiteY11-24" fmla="*/ 3148605 h 5785910"/>
                <a:gd name="connsiteX12-25" fmla="*/ 1262428 w 5342334"/>
                <a:gd name="connsiteY12-26" fmla="*/ 2938106 h 5785910"/>
                <a:gd name="connsiteX13-27" fmla="*/ 1354605 w 5342334"/>
                <a:gd name="connsiteY13-28" fmla="*/ 2912708 h 5785910"/>
                <a:gd name="connsiteX14-29" fmla="*/ 3380735 w 5342334"/>
                <a:gd name="connsiteY14-30" fmla="*/ 118 h 5785910"/>
                <a:gd name="connsiteX15-31" fmla="*/ 3863622 w 5342334"/>
                <a:gd name="connsiteY15-32" fmla="*/ 912639 h 5785910"/>
                <a:gd name="connsiteX16-33" fmla="*/ 3674765 w 5342334"/>
                <a:gd name="connsiteY16-34" fmla="*/ 2045786 h 5785910"/>
                <a:gd name="connsiteX17-35" fmla="*/ 4585837 w 5342334"/>
                <a:gd name="connsiteY17-36" fmla="*/ 2046833 h 5785910"/>
                <a:gd name="connsiteX18-37" fmla="*/ 4775401 w 5342334"/>
                <a:gd name="connsiteY18-38" fmla="*/ 2003486 h 5785910"/>
                <a:gd name="connsiteX19-39" fmla="*/ 5203724 w 5342334"/>
                <a:gd name="connsiteY19-40" fmla="*/ 2381935 h 5785910"/>
                <a:gd name="connsiteX20-41" fmla="*/ 4980124 w 5342334"/>
                <a:gd name="connsiteY20-42" fmla="*/ 2705696 h 5785910"/>
                <a:gd name="connsiteX21-43" fmla="*/ 5342334 w 5342334"/>
                <a:gd name="connsiteY21-44" fmla="*/ 3258997 h 5785910"/>
                <a:gd name="connsiteX22-45" fmla="*/ 5107100 w 5342334"/>
                <a:gd name="connsiteY22-46" fmla="*/ 3754493 h 5785910"/>
                <a:gd name="connsiteX23-47" fmla="*/ 5342334 w 5342334"/>
                <a:gd name="connsiteY23-48" fmla="*/ 4140580 h 5785910"/>
                <a:gd name="connsiteX24-49" fmla="*/ 4844706 w 5342334"/>
                <a:gd name="connsiteY24-50" fmla="*/ 4606676 h 5785910"/>
                <a:gd name="connsiteX25-51" fmla="*/ 4790537 w 5342334"/>
                <a:gd name="connsiteY25-52" fmla="*/ 4596433 h 5785910"/>
                <a:gd name="connsiteX26-53" fmla="*/ 4802287 w 5342334"/>
                <a:gd name="connsiteY26-54" fmla="*/ 4606672 h 5785910"/>
                <a:gd name="connsiteX27-55" fmla="*/ 5191248 w 5342334"/>
                <a:gd name="connsiteY27-56" fmla="*/ 4997228 h 5785910"/>
                <a:gd name="connsiteX28-57" fmla="*/ 4866278 w 5342334"/>
                <a:gd name="connsiteY28-58" fmla="*/ 5435572 h 5785910"/>
                <a:gd name="connsiteX29-59" fmla="*/ 4581456 w 5342334"/>
                <a:gd name="connsiteY29-60" fmla="*/ 5443059 h 5785910"/>
                <a:gd name="connsiteX30-61" fmla="*/ 4593578 w 5342334"/>
                <a:gd name="connsiteY30-62" fmla="*/ 5444848 h 5785910"/>
                <a:gd name="connsiteX31-63" fmla="*/ 4581281 w 5342334"/>
                <a:gd name="connsiteY31-64" fmla="*/ 5445228 h 5785910"/>
                <a:gd name="connsiteX32-65" fmla="*/ 2168410 w 5342334"/>
                <a:gd name="connsiteY32-66" fmla="*/ 5525146 h 5785910"/>
                <a:gd name="connsiteX33-67" fmla="*/ 1445968 w 5342334"/>
                <a:gd name="connsiteY33-68" fmla="*/ 3310386 h 5785910"/>
                <a:gd name="connsiteX34-69" fmla="*/ 1441770 w 5342334"/>
                <a:gd name="connsiteY34-70" fmla="*/ 2943473 h 5785910"/>
                <a:gd name="connsiteX35-71" fmla="*/ 1514723 w 5342334"/>
                <a:gd name="connsiteY35-72" fmla="*/ 2929703 h 5785910"/>
                <a:gd name="connsiteX36-73" fmla="*/ 1975047 w 5342334"/>
                <a:gd name="connsiteY36-74" fmla="*/ 2725675 h 5785910"/>
                <a:gd name="connsiteX37-75" fmla="*/ 2654934 w 5342334"/>
                <a:gd name="connsiteY37-76" fmla="*/ 1630299 h 5785910"/>
                <a:gd name="connsiteX38-77" fmla="*/ 3108192 w 5342334"/>
                <a:gd name="connsiteY38-78" fmla="*/ 686009 h 5785910"/>
                <a:gd name="connsiteX39-79" fmla="*/ 3334821 w 5342334"/>
                <a:gd name="connsiteY39-80" fmla="*/ 6121 h 5785910"/>
                <a:gd name="connsiteX40" fmla="*/ 3380735 w 5342334"/>
                <a:gd name="connsiteY40" fmla="*/ 118 h 5785910"/>
                <a:gd name="connsiteX0-81" fmla="*/ 1437887 w 5342334"/>
                <a:gd name="connsiteY0-82" fmla="*/ 2937382 h 5785910"/>
                <a:gd name="connsiteX1-83" fmla="*/ 1441770 w 5342334"/>
                <a:gd name="connsiteY1-84" fmla="*/ 2943473 h 5785910"/>
                <a:gd name="connsiteX2-85" fmla="*/ 1438934 w 5342334"/>
                <a:gd name="connsiteY2-86" fmla="*/ 2944008 h 5785910"/>
                <a:gd name="connsiteX3-87" fmla="*/ 1437887 w 5342334"/>
                <a:gd name="connsiteY3-88" fmla="*/ 2937382 h 5785910"/>
                <a:gd name="connsiteX4-89" fmla="*/ 1354605 w 5342334"/>
                <a:gd name="connsiteY4-90" fmla="*/ 2912708 h 5785910"/>
                <a:gd name="connsiteX5-91" fmla="*/ 1428080 w 5342334"/>
                <a:gd name="connsiteY5-92" fmla="*/ 2945087 h 5785910"/>
                <a:gd name="connsiteX6-93" fmla="*/ 1431050 w 5342334"/>
                <a:gd name="connsiteY6-94" fmla="*/ 3320849 h 5785910"/>
                <a:gd name="connsiteX7-95" fmla="*/ 2146318 w 5342334"/>
                <a:gd name="connsiteY7-96" fmla="*/ 5548257 h 5785910"/>
                <a:gd name="connsiteX8-97" fmla="*/ 2115204 w 5342334"/>
                <a:gd name="connsiteY8-98" fmla="*/ 5553206 h 5785910"/>
                <a:gd name="connsiteX9-99" fmla="*/ 1246460 w 5342334"/>
                <a:gd name="connsiteY9-100" fmla="*/ 5785910 h 5785910"/>
                <a:gd name="connsiteX10-101" fmla="*/ 0 w 5342334"/>
                <a:gd name="connsiteY10-102" fmla="*/ 3148605 h 5785910"/>
                <a:gd name="connsiteX11-103" fmla="*/ 1262428 w 5342334"/>
                <a:gd name="connsiteY11-104" fmla="*/ 2938106 h 5785910"/>
                <a:gd name="connsiteX12-105" fmla="*/ 1354605 w 5342334"/>
                <a:gd name="connsiteY12-106" fmla="*/ 2912708 h 5785910"/>
                <a:gd name="connsiteX13-107" fmla="*/ 3380735 w 5342334"/>
                <a:gd name="connsiteY13-108" fmla="*/ 118 h 5785910"/>
                <a:gd name="connsiteX14-109" fmla="*/ 3863622 w 5342334"/>
                <a:gd name="connsiteY14-110" fmla="*/ 912639 h 5785910"/>
                <a:gd name="connsiteX15-111" fmla="*/ 3674765 w 5342334"/>
                <a:gd name="connsiteY15-112" fmla="*/ 2045786 h 5785910"/>
                <a:gd name="connsiteX16-113" fmla="*/ 4585837 w 5342334"/>
                <a:gd name="connsiteY16-114" fmla="*/ 2046833 h 5785910"/>
                <a:gd name="connsiteX17-115" fmla="*/ 4775401 w 5342334"/>
                <a:gd name="connsiteY17-116" fmla="*/ 2003486 h 5785910"/>
                <a:gd name="connsiteX18-117" fmla="*/ 5203724 w 5342334"/>
                <a:gd name="connsiteY18-118" fmla="*/ 2381935 h 5785910"/>
                <a:gd name="connsiteX19-119" fmla="*/ 4980124 w 5342334"/>
                <a:gd name="connsiteY19-120" fmla="*/ 2705696 h 5785910"/>
                <a:gd name="connsiteX20-121" fmla="*/ 5342334 w 5342334"/>
                <a:gd name="connsiteY20-122" fmla="*/ 3258997 h 5785910"/>
                <a:gd name="connsiteX21-123" fmla="*/ 5107100 w 5342334"/>
                <a:gd name="connsiteY21-124" fmla="*/ 3754493 h 5785910"/>
                <a:gd name="connsiteX22-125" fmla="*/ 5342334 w 5342334"/>
                <a:gd name="connsiteY22-126" fmla="*/ 4140580 h 5785910"/>
                <a:gd name="connsiteX23-127" fmla="*/ 4844706 w 5342334"/>
                <a:gd name="connsiteY23-128" fmla="*/ 4606676 h 5785910"/>
                <a:gd name="connsiteX24-129" fmla="*/ 4790537 w 5342334"/>
                <a:gd name="connsiteY24-130" fmla="*/ 4596433 h 5785910"/>
                <a:gd name="connsiteX25-131" fmla="*/ 4802287 w 5342334"/>
                <a:gd name="connsiteY25-132" fmla="*/ 4606672 h 5785910"/>
                <a:gd name="connsiteX26-133" fmla="*/ 5191248 w 5342334"/>
                <a:gd name="connsiteY26-134" fmla="*/ 4997228 h 5785910"/>
                <a:gd name="connsiteX27-135" fmla="*/ 4866278 w 5342334"/>
                <a:gd name="connsiteY27-136" fmla="*/ 5435572 h 5785910"/>
                <a:gd name="connsiteX28-137" fmla="*/ 4581456 w 5342334"/>
                <a:gd name="connsiteY28-138" fmla="*/ 5443059 h 5785910"/>
                <a:gd name="connsiteX29-139" fmla="*/ 4593578 w 5342334"/>
                <a:gd name="connsiteY29-140" fmla="*/ 5444848 h 5785910"/>
                <a:gd name="connsiteX30-141" fmla="*/ 4581281 w 5342334"/>
                <a:gd name="connsiteY30-142" fmla="*/ 5445228 h 5785910"/>
                <a:gd name="connsiteX31-143" fmla="*/ 2168410 w 5342334"/>
                <a:gd name="connsiteY31-144" fmla="*/ 5525146 h 5785910"/>
                <a:gd name="connsiteX32-145" fmla="*/ 1445968 w 5342334"/>
                <a:gd name="connsiteY32-146" fmla="*/ 3310386 h 5785910"/>
                <a:gd name="connsiteX33-147" fmla="*/ 1441770 w 5342334"/>
                <a:gd name="connsiteY33-148" fmla="*/ 2943473 h 5785910"/>
                <a:gd name="connsiteX34-149" fmla="*/ 1514723 w 5342334"/>
                <a:gd name="connsiteY34-150" fmla="*/ 2929703 h 5785910"/>
                <a:gd name="connsiteX35-151" fmla="*/ 1975047 w 5342334"/>
                <a:gd name="connsiteY35-152" fmla="*/ 2725675 h 5785910"/>
                <a:gd name="connsiteX36-153" fmla="*/ 2654934 w 5342334"/>
                <a:gd name="connsiteY36-154" fmla="*/ 1630299 h 5785910"/>
                <a:gd name="connsiteX37-155" fmla="*/ 3108192 w 5342334"/>
                <a:gd name="connsiteY37-156" fmla="*/ 686009 h 5785910"/>
                <a:gd name="connsiteX38-157" fmla="*/ 3334821 w 5342334"/>
                <a:gd name="connsiteY38-158" fmla="*/ 6121 h 5785910"/>
                <a:gd name="connsiteX39-159" fmla="*/ 3380735 w 5342334"/>
                <a:gd name="connsiteY39-160" fmla="*/ 118 h 5785910"/>
                <a:gd name="connsiteX0-161" fmla="*/ 1438934 w 5342334"/>
                <a:gd name="connsiteY0-162" fmla="*/ 2944008 h 5785910"/>
                <a:gd name="connsiteX1-163" fmla="*/ 1441770 w 5342334"/>
                <a:gd name="connsiteY1-164" fmla="*/ 2943473 h 5785910"/>
                <a:gd name="connsiteX2-165" fmla="*/ 1438934 w 5342334"/>
                <a:gd name="connsiteY2-166" fmla="*/ 2944008 h 5785910"/>
                <a:gd name="connsiteX3-167" fmla="*/ 1354605 w 5342334"/>
                <a:gd name="connsiteY3-168" fmla="*/ 2912708 h 5785910"/>
                <a:gd name="connsiteX4-169" fmla="*/ 1428080 w 5342334"/>
                <a:gd name="connsiteY4-170" fmla="*/ 2945087 h 5785910"/>
                <a:gd name="connsiteX5-171" fmla="*/ 1431050 w 5342334"/>
                <a:gd name="connsiteY5-172" fmla="*/ 3320849 h 5785910"/>
                <a:gd name="connsiteX6-173" fmla="*/ 2146318 w 5342334"/>
                <a:gd name="connsiteY6-174" fmla="*/ 5548257 h 5785910"/>
                <a:gd name="connsiteX7-175" fmla="*/ 2115204 w 5342334"/>
                <a:gd name="connsiteY7-176" fmla="*/ 5553206 h 5785910"/>
                <a:gd name="connsiteX8-177" fmla="*/ 1246460 w 5342334"/>
                <a:gd name="connsiteY8-178" fmla="*/ 5785910 h 5785910"/>
                <a:gd name="connsiteX9-179" fmla="*/ 0 w 5342334"/>
                <a:gd name="connsiteY9-180" fmla="*/ 3148605 h 5785910"/>
                <a:gd name="connsiteX10-181" fmla="*/ 1262428 w 5342334"/>
                <a:gd name="connsiteY10-182" fmla="*/ 2938106 h 5785910"/>
                <a:gd name="connsiteX11-183" fmla="*/ 1354605 w 5342334"/>
                <a:gd name="connsiteY11-184" fmla="*/ 2912708 h 5785910"/>
                <a:gd name="connsiteX12-185" fmla="*/ 3380735 w 5342334"/>
                <a:gd name="connsiteY12-186" fmla="*/ 118 h 5785910"/>
                <a:gd name="connsiteX13-187" fmla="*/ 3863622 w 5342334"/>
                <a:gd name="connsiteY13-188" fmla="*/ 912639 h 5785910"/>
                <a:gd name="connsiteX14-189" fmla="*/ 3674765 w 5342334"/>
                <a:gd name="connsiteY14-190" fmla="*/ 2045786 h 5785910"/>
                <a:gd name="connsiteX15-191" fmla="*/ 4585837 w 5342334"/>
                <a:gd name="connsiteY15-192" fmla="*/ 2046833 h 5785910"/>
                <a:gd name="connsiteX16-193" fmla="*/ 4775401 w 5342334"/>
                <a:gd name="connsiteY16-194" fmla="*/ 2003486 h 5785910"/>
                <a:gd name="connsiteX17-195" fmla="*/ 5203724 w 5342334"/>
                <a:gd name="connsiteY17-196" fmla="*/ 2381935 h 5785910"/>
                <a:gd name="connsiteX18-197" fmla="*/ 4980124 w 5342334"/>
                <a:gd name="connsiteY18-198" fmla="*/ 2705696 h 5785910"/>
                <a:gd name="connsiteX19-199" fmla="*/ 5342334 w 5342334"/>
                <a:gd name="connsiteY19-200" fmla="*/ 3258997 h 5785910"/>
                <a:gd name="connsiteX20-201" fmla="*/ 5107100 w 5342334"/>
                <a:gd name="connsiteY20-202" fmla="*/ 3754493 h 5785910"/>
                <a:gd name="connsiteX21-203" fmla="*/ 5342334 w 5342334"/>
                <a:gd name="connsiteY21-204" fmla="*/ 4140580 h 5785910"/>
                <a:gd name="connsiteX22-205" fmla="*/ 4844706 w 5342334"/>
                <a:gd name="connsiteY22-206" fmla="*/ 4606676 h 5785910"/>
                <a:gd name="connsiteX23-207" fmla="*/ 4790537 w 5342334"/>
                <a:gd name="connsiteY23-208" fmla="*/ 4596433 h 5785910"/>
                <a:gd name="connsiteX24-209" fmla="*/ 4802287 w 5342334"/>
                <a:gd name="connsiteY24-210" fmla="*/ 4606672 h 5785910"/>
                <a:gd name="connsiteX25-211" fmla="*/ 5191248 w 5342334"/>
                <a:gd name="connsiteY25-212" fmla="*/ 4997228 h 5785910"/>
                <a:gd name="connsiteX26-213" fmla="*/ 4866278 w 5342334"/>
                <a:gd name="connsiteY26-214" fmla="*/ 5435572 h 5785910"/>
                <a:gd name="connsiteX27-215" fmla="*/ 4581456 w 5342334"/>
                <a:gd name="connsiteY27-216" fmla="*/ 5443059 h 5785910"/>
                <a:gd name="connsiteX28-217" fmla="*/ 4593578 w 5342334"/>
                <a:gd name="connsiteY28-218" fmla="*/ 5444848 h 5785910"/>
                <a:gd name="connsiteX29-219" fmla="*/ 4581281 w 5342334"/>
                <a:gd name="connsiteY29-220" fmla="*/ 5445228 h 5785910"/>
                <a:gd name="connsiteX30-221" fmla="*/ 2168410 w 5342334"/>
                <a:gd name="connsiteY30-222" fmla="*/ 5525146 h 5785910"/>
                <a:gd name="connsiteX31-223" fmla="*/ 1445968 w 5342334"/>
                <a:gd name="connsiteY31-224" fmla="*/ 3310386 h 5785910"/>
                <a:gd name="connsiteX32-225" fmla="*/ 1441770 w 5342334"/>
                <a:gd name="connsiteY32-226" fmla="*/ 2943473 h 5785910"/>
                <a:gd name="connsiteX33-227" fmla="*/ 1514723 w 5342334"/>
                <a:gd name="connsiteY33-228" fmla="*/ 2929703 h 5785910"/>
                <a:gd name="connsiteX34-229" fmla="*/ 1975047 w 5342334"/>
                <a:gd name="connsiteY34-230" fmla="*/ 2725675 h 5785910"/>
                <a:gd name="connsiteX35-231" fmla="*/ 2654934 w 5342334"/>
                <a:gd name="connsiteY35-232" fmla="*/ 1630299 h 5785910"/>
                <a:gd name="connsiteX36-233" fmla="*/ 3108192 w 5342334"/>
                <a:gd name="connsiteY36-234" fmla="*/ 686009 h 5785910"/>
                <a:gd name="connsiteX37-235" fmla="*/ 3334821 w 5342334"/>
                <a:gd name="connsiteY37-236" fmla="*/ 6121 h 5785910"/>
                <a:gd name="connsiteX38-237" fmla="*/ 3380735 w 5342334"/>
                <a:gd name="connsiteY38-238" fmla="*/ 118 h 5785910"/>
                <a:gd name="connsiteX0-239" fmla="*/ 1438934 w 5342334"/>
                <a:gd name="connsiteY0-240" fmla="*/ 2944008 h 5785910"/>
                <a:gd name="connsiteX1-241" fmla="*/ 1441770 w 5342334"/>
                <a:gd name="connsiteY1-242" fmla="*/ 2943473 h 5785910"/>
                <a:gd name="connsiteX2-243" fmla="*/ 1438934 w 5342334"/>
                <a:gd name="connsiteY2-244" fmla="*/ 2944008 h 5785910"/>
                <a:gd name="connsiteX3-245" fmla="*/ 1354605 w 5342334"/>
                <a:gd name="connsiteY3-246" fmla="*/ 2912708 h 5785910"/>
                <a:gd name="connsiteX4-247" fmla="*/ 1428080 w 5342334"/>
                <a:gd name="connsiteY4-248" fmla="*/ 2945087 h 5785910"/>
                <a:gd name="connsiteX5-249" fmla="*/ 1431050 w 5342334"/>
                <a:gd name="connsiteY5-250" fmla="*/ 3320849 h 5785910"/>
                <a:gd name="connsiteX6-251" fmla="*/ 2146318 w 5342334"/>
                <a:gd name="connsiteY6-252" fmla="*/ 5548257 h 5785910"/>
                <a:gd name="connsiteX7-253" fmla="*/ 2115204 w 5342334"/>
                <a:gd name="connsiteY7-254" fmla="*/ 5553206 h 5785910"/>
                <a:gd name="connsiteX8-255" fmla="*/ 1246460 w 5342334"/>
                <a:gd name="connsiteY8-256" fmla="*/ 5785910 h 5785910"/>
                <a:gd name="connsiteX9-257" fmla="*/ 0 w 5342334"/>
                <a:gd name="connsiteY9-258" fmla="*/ 3148605 h 5785910"/>
                <a:gd name="connsiteX10-259" fmla="*/ 1262428 w 5342334"/>
                <a:gd name="connsiteY10-260" fmla="*/ 2938106 h 5785910"/>
                <a:gd name="connsiteX11-261" fmla="*/ 1354605 w 5342334"/>
                <a:gd name="connsiteY11-262" fmla="*/ 2912708 h 5785910"/>
                <a:gd name="connsiteX12-263" fmla="*/ 3380735 w 5342334"/>
                <a:gd name="connsiteY12-264" fmla="*/ 118 h 5785910"/>
                <a:gd name="connsiteX13-265" fmla="*/ 3863622 w 5342334"/>
                <a:gd name="connsiteY13-266" fmla="*/ 912639 h 5785910"/>
                <a:gd name="connsiteX14-267" fmla="*/ 3674765 w 5342334"/>
                <a:gd name="connsiteY14-268" fmla="*/ 2045786 h 5785910"/>
                <a:gd name="connsiteX15-269" fmla="*/ 4585837 w 5342334"/>
                <a:gd name="connsiteY15-270" fmla="*/ 2046833 h 5785910"/>
                <a:gd name="connsiteX16-271" fmla="*/ 4775401 w 5342334"/>
                <a:gd name="connsiteY16-272" fmla="*/ 2003486 h 5785910"/>
                <a:gd name="connsiteX17-273" fmla="*/ 5203724 w 5342334"/>
                <a:gd name="connsiteY17-274" fmla="*/ 2381935 h 5785910"/>
                <a:gd name="connsiteX18-275" fmla="*/ 4980124 w 5342334"/>
                <a:gd name="connsiteY18-276" fmla="*/ 2705696 h 5785910"/>
                <a:gd name="connsiteX19-277" fmla="*/ 5342334 w 5342334"/>
                <a:gd name="connsiteY19-278" fmla="*/ 3258997 h 5785910"/>
                <a:gd name="connsiteX20-279" fmla="*/ 5107100 w 5342334"/>
                <a:gd name="connsiteY20-280" fmla="*/ 3754493 h 5785910"/>
                <a:gd name="connsiteX21-281" fmla="*/ 5342334 w 5342334"/>
                <a:gd name="connsiteY21-282" fmla="*/ 4140580 h 5785910"/>
                <a:gd name="connsiteX22-283" fmla="*/ 4844706 w 5342334"/>
                <a:gd name="connsiteY22-284" fmla="*/ 4606676 h 5785910"/>
                <a:gd name="connsiteX23-285" fmla="*/ 4790537 w 5342334"/>
                <a:gd name="connsiteY23-286" fmla="*/ 4596433 h 5785910"/>
                <a:gd name="connsiteX24-287" fmla="*/ 4802287 w 5342334"/>
                <a:gd name="connsiteY24-288" fmla="*/ 4606672 h 5785910"/>
                <a:gd name="connsiteX25-289" fmla="*/ 5191248 w 5342334"/>
                <a:gd name="connsiteY25-290" fmla="*/ 4997228 h 5785910"/>
                <a:gd name="connsiteX26-291" fmla="*/ 4866278 w 5342334"/>
                <a:gd name="connsiteY26-292" fmla="*/ 5435572 h 5785910"/>
                <a:gd name="connsiteX27-293" fmla="*/ 4581456 w 5342334"/>
                <a:gd name="connsiteY27-294" fmla="*/ 5443059 h 5785910"/>
                <a:gd name="connsiteX28-295" fmla="*/ 4593578 w 5342334"/>
                <a:gd name="connsiteY28-296" fmla="*/ 5444848 h 5785910"/>
                <a:gd name="connsiteX29-297" fmla="*/ 4581281 w 5342334"/>
                <a:gd name="connsiteY29-298" fmla="*/ 5445228 h 5785910"/>
                <a:gd name="connsiteX30-299" fmla="*/ 2168410 w 5342334"/>
                <a:gd name="connsiteY30-300" fmla="*/ 5525146 h 5785910"/>
                <a:gd name="connsiteX31-301" fmla="*/ 1445968 w 5342334"/>
                <a:gd name="connsiteY31-302" fmla="*/ 3310386 h 5785910"/>
                <a:gd name="connsiteX32-303" fmla="*/ 1441770 w 5342334"/>
                <a:gd name="connsiteY32-304" fmla="*/ 2943473 h 5785910"/>
                <a:gd name="connsiteX33-305" fmla="*/ 1514723 w 5342334"/>
                <a:gd name="connsiteY33-306" fmla="*/ 2929703 h 5785910"/>
                <a:gd name="connsiteX34-307" fmla="*/ 1975047 w 5342334"/>
                <a:gd name="connsiteY34-308" fmla="*/ 2725675 h 5785910"/>
                <a:gd name="connsiteX35-309" fmla="*/ 2654934 w 5342334"/>
                <a:gd name="connsiteY35-310" fmla="*/ 1630299 h 5785910"/>
                <a:gd name="connsiteX36-311" fmla="*/ 3108192 w 5342334"/>
                <a:gd name="connsiteY36-312" fmla="*/ 686009 h 5785910"/>
                <a:gd name="connsiteX37-313" fmla="*/ 3334821 w 5342334"/>
                <a:gd name="connsiteY37-314" fmla="*/ 6121 h 5785910"/>
                <a:gd name="connsiteX38-315" fmla="*/ 3380735 w 5342334"/>
                <a:gd name="connsiteY38-316" fmla="*/ 118 h 5785910"/>
                <a:gd name="connsiteX0-317" fmla="*/ 1438934 w 5342334"/>
                <a:gd name="connsiteY0-318" fmla="*/ 2944008 h 5785910"/>
                <a:gd name="connsiteX1-319" fmla="*/ 1441770 w 5342334"/>
                <a:gd name="connsiteY1-320" fmla="*/ 2943473 h 5785910"/>
                <a:gd name="connsiteX2-321" fmla="*/ 1438934 w 5342334"/>
                <a:gd name="connsiteY2-322" fmla="*/ 2944008 h 5785910"/>
                <a:gd name="connsiteX3-323" fmla="*/ 1354605 w 5342334"/>
                <a:gd name="connsiteY3-324" fmla="*/ 2912708 h 5785910"/>
                <a:gd name="connsiteX4-325" fmla="*/ 1428080 w 5342334"/>
                <a:gd name="connsiteY4-326" fmla="*/ 2945087 h 5785910"/>
                <a:gd name="connsiteX5-327" fmla="*/ 1431050 w 5342334"/>
                <a:gd name="connsiteY5-328" fmla="*/ 3320849 h 5785910"/>
                <a:gd name="connsiteX6-329" fmla="*/ 2146318 w 5342334"/>
                <a:gd name="connsiteY6-330" fmla="*/ 5548257 h 5785910"/>
                <a:gd name="connsiteX7-331" fmla="*/ 2115204 w 5342334"/>
                <a:gd name="connsiteY7-332" fmla="*/ 5553206 h 5785910"/>
                <a:gd name="connsiteX8-333" fmla="*/ 1246460 w 5342334"/>
                <a:gd name="connsiteY8-334" fmla="*/ 5785910 h 5785910"/>
                <a:gd name="connsiteX9-335" fmla="*/ 0 w 5342334"/>
                <a:gd name="connsiteY9-336" fmla="*/ 3148605 h 5785910"/>
                <a:gd name="connsiteX10-337" fmla="*/ 1262428 w 5342334"/>
                <a:gd name="connsiteY10-338" fmla="*/ 2938106 h 5785910"/>
                <a:gd name="connsiteX11-339" fmla="*/ 1354605 w 5342334"/>
                <a:gd name="connsiteY11-340" fmla="*/ 2912708 h 5785910"/>
                <a:gd name="connsiteX12-341" fmla="*/ 3380735 w 5342334"/>
                <a:gd name="connsiteY12-342" fmla="*/ 118 h 5785910"/>
                <a:gd name="connsiteX13-343" fmla="*/ 3863622 w 5342334"/>
                <a:gd name="connsiteY13-344" fmla="*/ 912639 h 5785910"/>
                <a:gd name="connsiteX14-345" fmla="*/ 3674765 w 5342334"/>
                <a:gd name="connsiteY14-346" fmla="*/ 2045786 h 5785910"/>
                <a:gd name="connsiteX15-347" fmla="*/ 4585837 w 5342334"/>
                <a:gd name="connsiteY15-348" fmla="*/ 2046833 h 5785910"/>
                <a:gd name="connsiteX16-349" fmla="*/ 4775401 w 5342334"/>
                <a:gd name="connsiteY16-350" fmla="*/ 2003486 h 5785910"/>
                <a:gd name="connsiteX17-351" fmla="*/ 5203724 w 5342334"/>
                <a:gd name="connsiteY17-352" fmla="*/ 2381935 h 5785910"/>
                <a:gd name="connsiteX18-353" fmla="*/ 4980124 w 5342334"/>
                <a:gd name="connsiteY18-354" fmla="*/ 2705696 h 5785910"/>
                <a:gd name="connsiteX19-355" fmla="*/ 5342334 w 5342334"/>
                <a:gd name="connsiteY19-356" fmla="*/ 3258997 h 5785910"/>
                <a:gd name="connsiteX20-357" fmla="*/ 5107100 w 5342334"/>
                <a:gd name="connsiteY20-358" fmla="*/ 3754493 h 5785910"/>
                <a:gd name="connsiteX21-359" fmla="*/ 5342334 w 5342334"/>
                <a:gd name="connsiteY21-360" fmla="*/ 4140580 h 5785910"/>
                <a:gd name="connsiteX22-361" fmla="*/ 4844706 w 5342334"/>
                <a:gd name="connsiteY22-362" fmla="*/ 4606676 h 5785910"/>
                <a:gd name="connsiteX23-363" fmla="*/ 4790537 w 5342334"/>
                <a:gd name="connsiteY23-364" fmla="*/ 4596433 h 5785910"/>
                <a:gd name="connsiteX24-365" fmla="*/ 4802287 w 5342334"/>
                <a:gd name="connsiteY24-366" fmla="*/ 4606672 h 5785910"/>
                <a:gd name="connsiteX25-367" fmla="*/ 5191248 w 5342334"/>
                <a:gd name="connsiteY25-368" fmla="*/ 4997228 h 5785910"/>
                <a:gd name="connsiteX26-369" fmla="*/ 4866278 w 5342334"/>
                <a:gd name="connsiteY26-370" fmla="*/ 5435572 h 5785910"/>
                <a:gd name="connsiteX27-371" fmla="*/ 4581456 w 5342334"/>
                <a:gd name="connsiteY27-372" fmla="*/ 5443059 h 5785910"/>
                <a:gd name="connsiteX28-373" fmla="*/ 4593578 w 5342334"/>
                <a:gd name="connsiteY28-374" fmla="*/ 5444848 h 5785910"/>
                <a:gd name="connsiteX29-375" fmla="*/ 4581281 w 5342334"/>
                <a:gd name="connsiteY29-376" fmla="*/ 5445228 h 5785910"/>
                <a:gd name="connsiteX30-377" fmla="*/ 2168410 w 5342334"/>
                <a:gd name="connsiteY30-378" fmla="*/ 5525146 h 5785910"/>
                <a:gd name="connsiteX31-379" fmla="*/ 1445968 w 5342334"/>
                <a:gd name="connsiteY31-380" fmla="*/ 3310386 h 5785910"/>
                <a:gd name="connsiteX32-381" fmla="*/ 1441770 w 5342334"/>
                <a:gd name="connsiteY32-382" fmla="*/ 2943473 h 5785910"/>
                <a:gd name="connsiteX33-383" fmla="*/ 1514723 w 5342334"/>
                <a:gd name="connsiteY33-384" fmla="*/ 2929703 h 5785910"/>
                <a:gd name="connsiteX34-385" fmla="*/ 1975047 w 5342334"/>
                <a:gd name="connsiteY34-386" fmla="*/ 2725675 h 5785910"/>
                <a:gd name="connsiteX35-387" fmla="*/ 2654934 w 5342334"/>
                <a:gd name="connsiteY35-388" fmla="*/ 1630299 h 5785910"/>
                <a:gd name="connsiteX36-389" fmla="*/ 3108192 w 5342334"/>
                <a:gd name="connsiteY36-390" fmla="*/ 686009 h 5785910"/>
                <a:gd name="connsiteX37-391" fmla="*/ 3334821 w 5342334"/>
                <a:gd name="connsiteY37-392" fmla="*/ 6121 h 5785910"/>
                <a:gd name="connsiteX38-393" fmla="*/ 3380735 w 5342334"/>
                <a:gd name="connsiteY38-394" fmla="*/ 118 h 5785910"/>
                <a:gd name="connsiteX0-395" fmla="*/ 1438934 w 5342334"/>
                <a:gd name="connsiteY0-396" fmla="*/ 2944008 h 5785910"/>
                <a:gd name="connsiteX1-397" fmla="*/ 1441770 w 5342334"/>
                <a:gd name="connsiteY1-398" fmla="*/ 2943473 h 5785910"/>
                <a:gd name="connsiteX2-399" fmla="*/ 1438934 w 5342334"/>
                <a:gd name="connsiteY2-400" fmla="*/ 2944008 h 5785910"/>
                <a:gd name="connsiteX3-401" fmla="*/ 1354605 w 5342334"/>
                <a:gd name="connsiteY3-402" fmla="*/ 2912708 h 5785910"/>
                <a:gd name="connsiteX4-403" fmla="*/ 1428080 w 5342334"/>
                <a:gd name="connsiteY4-404" fmla="*/ 2945087 h 5785910"/>
                <a:gd name="connsiteX5-405" fmla="*/ 1431050 w 5342334"/>
                <a:gd name="connsiteY5-406" fmla="*/ 3320849 h 5785910"/>
                <a:gd name="connsiteX6-407" fmla="*/ 2146318 w 5342334"/>
                <a:gd name="connsiteY6-408" fmla="*/ 5548257 h 5785910"/>
                <a:gd name="connsiteX7-409" fmla="*/ 2115204 w 5342334"/>
                <a:gd name="connsiteY7-410" fmla="*/ 5553206 h 5785910"/>
                <a:gd name="connsiteX8-411" fmla="*/ 1246460 w 5342334"/>
                <a:gd name="connsiteY8-412" fmla="*/ 5785910 h 5785910"/>
                <a:gd name="connsiteX9-413" fmla="*/ 0 w 5342334"/>
                <a:gd name="connsiteY9-414" fmla="*/ 3148605 h 5785910"/>
                <a:gd name="connsiteX10-415" fmla="*/ 1262428 w 5342334"/>
                <a:gd name="connsiteY10-416" fmla="*/ 2938106 h 5785910"/>
                <a:gd name="connsiteX11-417" fmla="*/ 1354605 w 5342334"/>
                <a:gd name="connsiteY11-418" fmla="*/ 2912708 h 5785910"/>
                <a:gd name="connsiteX12-419" fmla="*/ 3380735 w 5342334"/>
                <a:gd name="connsiteY12-420" fmla="*/ 118 h 5785910"/>
                <a:gd name="connsiteX13-421" fmla="*/ 3863622 w 5342334"/>
                <a:gd name="connsiteY13-422" fmla="*/ 912639 h 5785910"/>
                <a:gd name="connsiteX14-423" fmla="*/ 3674765 w 5342334"/>
                <a:gd name="connsiteY14-424" fmla="*/ 2045786 h 5785910"/>
                <a:gd name="connsiteX15-425" fmla="*/ 4585837 w 5342334"/>
                <a:gd name="connsiteY15-426" fmla="*/ 2046833 h 5785910"/>
                <a:gd name="connsiteX16-427" fmla="*/ 4775401 w 5342334"/>
                <a:gd name="connsiteY16-428" fmla="*/ 2003486 h 5785910"/>
                <a:gd name="connsiteX17-429" fmla="*/ 5203724 w 5342334"/>
                <a:gd name="connsiteY17-430" fmla="*/ 2381935 h 5785910"/>
                <a:gd name="connsiteX18-431" fmla="*/ 4980124 w 5342334"/>
                <a:gd name="connsiteY18-432" fmla="*/ 2705696 h 5785910"/>
                <a:gd name="connsiteX19-433" fmla="*/ 5342334 w 5342334"/>
                <a:gd name="connsiteY19-434" fmla="*/ 3258997 h 5785910"/>
                <a:gd name="connsiteX20-435" fmla="*/ 5107100 w 5342334"/>
                <a:gd name="connsiteY20-436" fmla="*/ 3754493 h 5785910"/>
                <a:gd name="connsiteX21-437" fmla="*/ 5342334 w 5342334"/>
                <a:gd name="connsiteY21-438" fmla="*/ 4140580 h 5785910"/>
                <a:gd name="connsiteX22-439" fmla="*/ 4844706 w 5342334"/>
                <a:gd name="connsiteY22-440" fmla="*/ 4606676 h 5785910"/>
                <a:gd name="connsiteX23-441" fmla="*/ 4790537 w 5342334"/>
                <a:gd name="connsiteY23-442" fmla="*/ 4596433 h 5785910"/>
                <a:gd name="connsiteX24-443" fmla="*/ 4802287 w 5342334"/>
                <a:gd name="connsiteY24-444" fmla="*/ 4606672 h 5785910"/>
                <a:gd name="connsiteX25-445" fmla="*/ 5191248 w 5342334"/>
                <a:gd name="connsiteY25-446" fmla="*/ 4997228 h 5785910"/>
                <a:gd name="connsiteX26-447" fmla="*/ 4866278 w 5342334"/>
                <a:gd name="connsiteY26-448" fmla="*/ 5435572 h 5785910"/>
                <a:gd name="connsiteX27-449" fmla="*/ 4581456 w 5342334"/>
                <a:gd name="connsiteY27-450" fmla="*/ 5443059 h 5785910"/>
                <a:gd name="connsiteX28-451" fmla="*/ 4593578 w 5342334"/>
                <a:gd name="connsiteY28-452" fmla="*/ 5444848 h 5785910"/>
                <a:gd name="connsiteX29-453" fmla="*/ 4581281 w 5342334"/>
                <a:gd name="connsiteY29-454" fmla="*/ 5445228 h 5785910"/>
                <a:gd name="connsiteX30-455" fmla="*/ 2168410 w 5342334"/>
                <a:gd name="connsiteY30-456" fmla="*/ 5525146 h 5785910"/>
                <a:gd name="connsiteX31-457" fmla="*/ 1445968 w 5342334"/>
                <a:gd name="connsiteY31-458" fmla="*/ 3310386 h 5785910"/>
                <a:gd name="connsiteX32-459" fmla="*/ 1441770 w 5342334"/>
                <a:gd name="connsiteY32-460" fmla="*/ 2943473 h 5785910"/>
                <a:gd name="connsiteX33-461" fmla="*/ 1514723 w 5342334"/>
                <a:gd name="connsiteY33-462" fmla="*/ 2929703 h 5785910"/>
                <a:gd name="connsiteX34-463" fmla="*/ 1975047 w 5342334"/>
                <a:gd name="connsiteY34-464" fmla="*/ 2725675 h 5785910"/>
                <a:gd name="connsiteX35-465" fmla="*/ 2654934 w 5342334"/>
                <a:gd name="connsiteY35-466" fmla="*/ 1630299 h 5785910"/>
                <a:gd name="connsiteX36-467" fmla="*/ 3108192 w 5342334"/>
                <a:gd name="connsiteY36-468" fmla="*/ 686009 h 5785910"/>
                <a:gd name="connsiteX37-469" fmla="*/ 3334821 w 5342334"/>
                <a:gd name="connsiteY37-470" fmla="*/ 6121 h 5785910"/>
                <a:gd name="connsiteX38-471" fmla="*/ 3380735 w 5342334"/>
                <a:gd name="connsiteY38-472" fmla="*/ 118 h 5785910"/>
                <a:gd name="connsiteX0-473" fmla="*/ 1438934 w 5342334"/>
                <a:gd name="connsiteY0-474" fmla="*/ 2944008 h 5785910"/>
                <a:gd name="connsiteX1-475" fmla="*/ 1441770 w 5342334"/>
                <a:gd name="connsiteY1-476" fmla="*/ 2943473 h 5785910"/>
                <a:gd name="connsiteX2-477" fmla="*/ 1438934 w 5342334"/>
                <a:gd name="connsiteY2-478" fmla="*/ 2944008 h 5785910"/>
                <a:gd name="connsiteX3-479" fmla="*/ 1354605 w 5342334"/>
                <a:gd name="connsiteY3-480" fmla="*/ 2912708 h 5785910"/>
                <a:gd name="connsiteX4-481" fmla="*/ 1428080 w 5342334"/>
                <a:gd name="connsiteY4-482" fmla="*/ 2945087 h 5785910"/>
                <a:gd name="connsiteX5-483" fmla="*/ 1431050 w 5342334"/>
                <a:gd name="connsiteY5-484" fmla="*/ 3320849 h 5785910"/>
                <a:gd name="connsiteX6-485" fmla="*/ 2146318 w 5342334"/>
                <a:gd name="connsiteY6-486" fmla="*/ 5548257 h 5785910"/>
                <a:gd name="connsiteX7-487" fmla="*/ 2115204 w 5342334"/>
                <a:gd name="connsiteY7-488" fmla="*/ 5553206 h 5785910"/>
                <a:gd name="connsiteX8-489" fmla="*/ 1246460 w 5342334"/>
                <a:gd name="connsiteY8-490" fmla="*/ 5785910 h 5785910"/>
                <a:gd name="connsiteX9-491" fmla="*/ 0 w 5342334"/>
                <a:gd name="connsiteY9-492" fmla="*/ 3148605 h 5785910"/>
                <a:gd name="connsiteX10-493" fmla="*/ 1262428 w 5342334"/>
                <a:gd name="connsiteY10-494" fmla="*/ 2938106 h 5785910"/>
                <a:gd name="connsiteX11-495" fmla="*/ 1354605 w 5342334"/>
                <a:gd name="connsiteY11-496" fmla="*/ 2912708 h 5785910"/>
                <a:gd name="connsiteX12-497" fmla="*/ 3380735 w 5342334"/>
                <a:gd name="connsiteY12-498" fmla="*/ 118 h 5785910"/>
                <a:gd name="connsiteX13-499" fmla="*/ 3863622 w 5342334"/>
                <a:gd name="connsiteY13-500" fmla="*/ 912639 h 5785910"/>
                <a:gd name="connsiteX14-501" fmla="*/ 3674765 w 5342334"/>
                <a:gd name="connsiteY14-502" fmla="*/ 2045786 h 5785910"/>
                <a:gd name="connsiteX15-503" fmla="*/ 4585837 w 5342334"/>
                <a:gd name="connsiteY15-504" fmla="*/ 2046833 h 5785910"/>
                <a:gd name="connsiteX16-505" fmla="*/ 4775401 w 5342334"/>
                <a:gd name="connsiteY16-506" fmla="*/ 2003486 h 5785910"/>
                <a:gd name="connsiteX17-507" fmla="*/ 5203724 w 5342334"/>
                <a:gd name="connsiteY17-508" fmla="*/ 2381935 h 5785910"/>
                <a:gd name="connsiteX18-509" fmla="*/ 4980124 w 5342334"/>
                <a:gd name="connsiteY18-510" fmla="*/ 2705696 h 5785910"/>
                <a:gd name="connsiteX19-511" fmla="*/ 5342334 w 5342334"/>
                <a:gd name="connsiteY19-512" fmla="*/ 3258997 h 5785910"/>
                <a:gd name="connsiteX20-513" fmla="*/ 5107100 w 5342334"/>
                <a:gd name="connsiteY20-514" fmla="*/ 3754493 h 5785910"/>
                <a:gd name="connsiteX21-515" fmla="*/ 5342334 w 5342334"/>
                <a:gd name="connsiteY21-516" fmla="*/ 4140580 h 5785910"/>
                <a:gd name="connsiteX22-517" fmla="*/ 4844706 w 5342334"/>
                <a:gd name="connsiteY22-518" fmla="*/ 4606676 h 5785910"/>
                <a:gd name="connsiteX23-519" fmla="*/ 4790537 w 5342334"/>
                <a:gd name="connsiteY23-520" fmla="*/ 4596433 h 5785910"/>
                <a:gd name="connsiteX24-521" fmla="*/ 4802287 w 5342334"/>
                <a:gd name="connsiteY24-522" fmla="*/ 4606672 h 5785910"/>
                <a:gd name="connsiteX25-523" fmla="*/ 5191248 w 5342334"/>
                <a:gd name="connsiteY25-524" fmla="*/ 4997228 h 5785910"/>
                <a:gd name="connsiteX26-525" fmla="*/ 4866278 w 5342334"/>
                <a:gd name="connsiteY26-526" fmla="*/ 5435572 h 5785910"/>
                <a:gd name="connsiteX27-527" fmla="*/ 4581456 w 5342334"/>
                <a:gd name="connsiteY27-528" fmla="*/ 5443059 h 5785910"/>
                <a:gd name="connsiteX28-529" fmla="*/ 4593578 w 5342334"/>
                <a:gd name="connsiteY28-530" fmla="*/ 5444848 h 5785910"/>
                <a:gd name="connsiteX29-531" fmla="*/ 4581281 w 5342334"/>
                <a:gd name="connsiteY29-532" fmla="*/ 5445228 h 5785910"/>
                <a:gd name="connsiteX30-533" fmla="*/ 2168410 w 5342334"/>
                <a:gd name="connsiteY30-534" fmla="*/ 5525146 h 5785910"/>
                <a:gd name="connsiteX31-535" fmla="*/ 1445968 w 5342334"/>
                <a:gd name="connsiteY31-536" fmla="*/ 3310386 h 5785910"/>
                <a:gd name="connsiteX32-537" fmla="*/ 1441770 w 5342334"/>
                <a:gd name="connsiteY32-538" fmla="*/ 2943473 h 5785910"/>
                <a:gd name="connsiteX33-539" fmla="*/ 1514723 w 5342334"/>
                <a:gd name="connsiteY33-540" fmla="*/ 2929703 h 5785910"/>
                <a:gd name="connsiteX34-541" fmla="*/ 1975047 w 5342334"/>
                <a:gd name="connsiteY34-542" fmla="*/ 2725675 h 5785910"/>
                <a:gd name="connsiteX35-543" fmla="*/ 2654934 w 5342334"/>
                <a:gd name="connsiteY35-544" fmla="*/ 1630299 h 5785910"/>
                <a:gd name="connsiteX36-545" fmla="*/ 3108192 w 5342334"/>
                <a:gd name="connsiteY36-546" fmla="*/ 686009 h 5785910"/>
                <a:gd name="connsiteX37-547" fmla="*/ 3334821 w 5342334"/>
                <a:gd name="connsiteY37-548" fmla="*/ 6121 h 5785910"/>
                <a:gd name="connsiteX38-549" fmla="*/ 3380735 w 5342334"/>
                <a:gd name="connsiteY38-550" fmla="*/ 118 h 5785910"/>
                <a:gd name="connsiteX0-551" fmla="*/ 1438934 w 5342334"/>
                <a:gd name="connsiteY0-552" fmla="*/ 2944008 h 5785910"/>
                <a:gd name="connsiteX1-553" fmla="*/ 1441770 w 5342334"/>
                <a:gd name="connsiteY1-554" fmla="*/ 2943473 h 5785910"/>
                <a:gd name="connsiteX2-555" fmla="*/ 1438934 w 5342334"/>
                <a:gd name="connsiteY2-556" fmla="*/ 2944008 h 5785910"/>
                <a:gd name="connsiteX3-557" fmla="*/ 1354605 w 5342334"/>
                <a:gd name="connsiteY3-558" fmla="*/ 2912708 h 5785910"/>
                <a:gd name="connsiteX4-559" fmla="*/ 1428080 w 5342334"/>
                <a:gd name="connsiteY4-560" fmla="*/ 2945087 h 5785910"/>
                <a:gd name="connsiteX5-561" fmla="*/ 1423906 w 5342334"/>
                <a:gd name="connsiteY5-562" fmla="*/ 3323230 h 5785910"/>
                <a:gd name="connsiteX6-563" fmla="*/ 2146318 w 5342334"/>
                <a:gd name="connsiteY6-564" fmla="*/ 5548257 h 5785910"/>
                <a:gd name="connsiteX7-565" fmla="*/ 2115204 w 5342334"/>
                <a:gd name="connsiteY7-566" fmla="*/ 5553206 h 5785910"/>
                <a:gd name="connsiteX8-567" fmla="*/ 1246460 w 5342334"/>
                <a:gd name="connsiteY8-568" fmla="*/ 5785910 h 5785910"/>
                <a:gd name="connsiteX9-569" fmla="*/ 0 w 5342334"/>
                <a:gd name="connsiteY9-570" fmla="*/ 3148605 h 5785910"/>
                <a:gd name="connsiteX10-571" fmla="*/ 1262428 w 5342334"/>
                <a:gd name="connsiteY10-572" fmla="*/ 2938106 h 5785910"/>
                <a:gd name="connsiteX11-573" fmla="*/ 1354605 w 5342334"/>
                <a:gd name="connsiteY11-574" fmla="*/ 2912708 h 5785910"/>
                <a:gd name="connsiteX12-575" fmla="*/ 3380735 w 5342334"/>
                <a:gd name="connsiteY12-576" fmla="*/ 118 h 5785910"/>
                <a:gd name="connsiteX13-577" fmla="*/ 3863622 w 5342334"/>
                <a:gd name="connsiteY13-578" fmla="*/ 912639 h 5785910"/>
                <a:gd name="connsiteX14-579" fmla="*/ 3674765 w 5342334"/>
                <a:gd name="connsiteY14-580" fmla="*/ 2045786 h 5785910"/>
                <a:gd name="connsiteX15-581" fmla="*/ 4585837 w 5342334"/>
                <a:gd name="connsiteY15-582" fmla="*/ 2046833 h 5785910"/>
                <a:gd name="connsiteX16-583" fmla="*/ 4775401 w 5342334"/>
                <a:gd name="connsiteY16-584" fmla="*/ 2003486 h 5785910"/>
                <a:gd name="connsiteX17-585" fmla="*/ 5203724 w 5342334"/>
                <a:gd name="connsiteY17-586" fmla="*/ 2381935 h 5785910"/>
                <a:gd name="connsiteX18-587" fmla="*/ 4980124 w 5342334"/>
                <a:gd name="connsiteY18-588" fmla="*/ 2705696 h 5785910"/>
                <a:gd name="connsiteX19-589" fmla="*/ 5342334 w 5342334"/>
                <a:gd name="connsiteY19-590" fmla="*/ 3258997 h 5785910"/>
                <a:gd name="connsiteX20-591" fmla="*/ 5107100 w 5342334"/>
                <a:gd name="connsiteY20-592" fmla="*/ 3754493 h 5785910"/>
                <a:gd name="connsiteX21-593" fmla="*/ 5342334 w 5342334"/>
                <a:gd name="connsiteY21-594" fmla="*/ 4140580 h 5785910"/>
                <a:gd name="connsiteX22-595" fmla="*/ 4844706 w 5342334"/>
                <a:gd name="connsiteY22-596" fmla="*/ 4606676 h 5785910"/>
                <a:gd name="connsiteX23-597" fmla="*/ 4790537 w 5342334"/>
                <a:gd name="connsiteY23-598" fmla="*/ 4596433 h 5785910"/>
                <a:gd name="connsiteX24-599" fmla="*/ 4802287 w 5342334"/>
                <a:gd name="connsiteY24-600" fmla="*/ 4606672 h 5785910"/>
                <a:gd name="connsiteX25-601" fmla="*/ 5191248 w 5342334"/>
                <a:gd name="connsiteY25-602" fmla="*/ 4997228 h 5785910"/>
                <a:gd name="connsiteX26-603" fmla="*/ 4866278 w 5342334"/>
                <a:gd name="connsiteY26-604" fmla="*/ 5435572 h 5785910"/>
                <a:gd name="connsiteX27-605" fmla="*/ 4581456 w 5342334"/>
                <a:gd name="connsiteY27-606" fmla="*/ 5443059 h 5785910"/>
                <a:gd name="connsiteX28-607" fmla="*/ 4593578 w 5342334"/>
                <a:gd name="connsiteY28-608" fmla="*/ 5444848 h 5785910"/>
                <a:gd name="connsiteX29-609" fmla="*/ 4581281 w 5342334"/>
                <a:gd name="connsiteY29-610" fmla="*/ 5445228 h 5785910"/>
                <a:gd name="connsiteX30-611" fmla="*/ 2168410 w 5342334"/>
                <a:gd name="connsiteY30-612" fmla="*/ 5525146 h 5785910"/>
                <a:gd name="connsiteX31-613" fmla="*/ 1445968 w 5342334"/>
                <a:gd name="connsiteY31-614" fmla="*/ 3310386 h 5785910"/>
                <a:gd name="connsiteX32-615" fmla="*/ 1441770 w 5342334"/>
                <a:gd name="connsiteY32-616" fmla="*/ 2943473 h 5785910"/>
                <a:gd name="connsiteX33-617" fmla="*/ 1514723 w 5342334"/>
                <a:gd name="connsiteY33-618" fmla="*/ 2929703 h 5785910"/>
                <a:gd name="connsiteX34-619" fmla="*/ 1975047 w 5342334"/>
                <a:gd name="connsiteY34-620" fmla="*/ 2725675 h 5785910"/>
                <a:gd name="connsiteX35-621" fmla="*/ 2654934 w 5342334"/>
                <a:gd name="connsiteY35-622" fmla="*/ 1630299 h 5785910"/>
                <a:gd name="connsiteX36-623" fmla="*/ 3108192 w 5342334"/>
                <a:gd name="connsiteY36-624" fmla="*/ 686009 h 5785910"/>
                <a:gd name="connsiteX37-625" fmla="*/ 3334821 w 5342334"/>
                <a:gd name="connsiteY37-626" fmla="*/ 6121 h 5785910"/>
                <a:gd name="connsiteX38-627" fmla="*/ 3380735 w 5342334"/>
                <a:gd name="connsiteY38-628" fmla="*/ 118 h 5785910"/>
                <a:gd name="connsiteX0-629" fmla="*/ 1438934 w 5342334"/>
                <a:gd name="connsiteY0-630" fmla="*/ 2944008 h 5785910"/>
                <a:gd name="connsiteX1-631" fmla="*/ 1441770 w 5342334"/>
                <a:gd name="connsiteY1-632" fmla="*/ 2943473 h 5785910"/>
                <a:gd name="connsiteX2-633" fmla="*/ 1438934 w 5342334"/>
                <a:gd name="connsiteY2-634" fmla="*/ 2944008 h 5785910"/>
                <a:gd name="connsiteX3-635" fmla="*/ 1354605 w 5342334"/>
                <a:gd name="connsiteY3-636" fmla="*/ 2912708 h 5785910"/>
                <a:gd name="connsiteX4-637" fmla="*/ 1423317 w 5342334"/>
                <a:gd name="connsiteY4-638" fmla="*/ 2947468 h 5785910"/>
                <a:gd name="connsiteX5-639" fmla="*/ 1423906 w 5342334"/>
                <a:gd name="connsiteY5-640" fmla="*/ 3323230 h 5785910"/>
                <a:gd name="connsiteX6-641" fmla="*/ 2146318 w 5342334"/>
                <a:gd name="connsiteY6-642" fmla="*/ 5548257 h 5785910"/>
                <a:gd name="connsiteX7-643" fmla="*/ 2115204 w 5342334"/>
                <a:gd name="connsiteY7-644" fmla="*/ 5553206 h 5785910"/>
                <a:gd name="connsiteX8-645" fmla="*/ 1246460 w 5342334"/>
                <a:gd name="connsiteY8-646" fmla="*/ 5785910 h 5785910"/>
                <a:gd name="connsiteX9-647" fmla="*/ 0 w 5342334"/>
                <a:gd name="connsiteY9-648" fmla="*/ 3148605 h 5785910"/>
                <a:gd name="connsiteX10-649" fmla="*/ 1262428 w 5342334"/>
                <a:gd name="connsiteY10-650" fmla="*/ 2938106 h 5785910"/>
                <a:gd name="connsiteX11-651" fmla="*/ 1354605 w 5342334"/>
                <a:gd name="connsiteY11-652" fmla="*/ 2912708 h 5785910"/>
                <a:gd name="connsiteX12-653" fmla="*/ 3380735 w 5342334"/>
                <a:gd name="connsiteY12-654" fmla="*/ 118 h 5785910"/>
                <a:gd name="connsiteX13-655" fmla="*/ 3863622 w 5342334"/>
                <a:gd name="connsiteY13-656" fmla="*/ 912639 h 5785910"/>
                <a:gd name="connsiteX14-657" fmla="*/ 3674765 w 5342334"/>
                <a:gd name="connsiteY14-658" fmla="*/ 2045786 h 5785910"/>
                <a:gd name="connsiteX15-659" fmla="*/ 4585837 w 5342334"/>
                <a:gd name="connsiteY15-660" fmla="*/ 2046833 h 5785910"/>
                <a:gd name="connsiteX16-661" fmla="*/ 4775401 w 5342334"/>
                <a:gd name="connsiteY16-662" fmla="*/ 2003486 h 5785910"/>
                <a:gd name="connsiteX17-663" fmla="*/ 5203724 w 5342334"/>
                <a:gd name="connsiteY17-664" fmla="*/ 2381935 h 5785910"/>
                <a:gd name="connsiteX18-665" fmla="*/ 4980124 w 5342334"/>
                <a:gd name="connsiteY18-666" fmla="*/ 2705696 h 5785910"/>
                <a:gd name="connsiteX19-667" fmla="*/ 5342334 w 5342334"/>
                <a:gd name="connsiteY19-668" fmla="*/ 3258997 h 5785910"/>
                <a:gd name="connsiteX20-669" fmla="*/ 5107100 w 5342334"/>
                <a:gd name="connsiteY20-670" fmla="*/ 3754493 h 5785910"/>
                <a:gd name="connsiteX21-671" fmla="*/ 5342334 w 5342334"/>
                <a:gd name="connsiteY21-672" fmla="*/ 4140580 h 5785910"/>
                <a:gd name="connsiteX22-673" fmla="*/ 4844706 w 5342334"/>
                <a:gd name="connsiteY22-674" fmla="*/ 4606676 h 5785910"/>
                <a:gd name="connsiteX23-675" fmla="*/ 4790537 w 5342334"/>
                <a:gd name="connsiteY23-676" fmla="*/ 4596433 h 5785910"/>
                <a:gd name="connsiteX24-677" fmla="*/ 4802287 w 5342334"/>
                <a:gd name="connsiteY24-678" fmla="*/ 4606672 h 5785910"/>
                <a:gd name="connsiteX25-679" fmla="*/ 5191248 w 5342334"/>
                <a:gd name="connsiteY25-680" fmla="*/ 4997228 h 5785910"/>
                <a:gd name="connsiteX26-681" fmla="*/ 4866278 w 5342334"/>
                <a:gd name="connsiteY26-682" fmla="*/ 5435572 h 5785910"/>
                <a:gd name="connsiteX27-683" fmla="*/ 4581456 w 5342334"/>
                <a:gd name="connsiteY27-684" fmla="*/ 5443059 h 5785910"/>
                <a:gd name="connsiteX28-685" fmla="*/ 4593578 w 5342334"/>
                <a:gd name="connsiteY28-686" fmla="*/ 5444848 h 5785910"/>
                <a:gd name="connsiteX29-687" fmla="*/ 4581281 w 5342334"/>
                <a:gd name="connsiteY29-688" fmla="*/ 5445228 h 5785910"/>
                <a:gd name="connsiteX30-689" fmla="*/ 2168410 w 5342334"/>
                <a:gd name="connsiteY30-690" fmla="*/ 5525146 h 5785910"/>
                <a:gd name="connsiteX31-691" fmla="*/ 1445968 w 5342334"/>
                <a:gd name="connsiteY31-692" fmla="*/ 3310386 h 5785910"/>
                <a:gd name="connsiteX32-693" fmla="*/ 1441770 w 5342334"/>
                <a:gd name="connsiteY32-694" fmla="*/ 2943473 h 5785910"/>
                <a:gd name="connsiteX33-695" fmla="*/ 1514723 w 5342334"/>
                <a:gd name="connsiteY33-696" fmla="*/ 2929703 h 5785910"/>
                <a:gd name="connsiteX34-697" fmla="*/ 1975047 w 5342334"/>
                <a:gd name="connsiteY34-698" fmla="*/ 2725675 h 5785910"/>
                <a:gd name="connsiteX35-699" fmla="*/ 2654934 w 5342334"/>
                <a:gd name="connsiteY35-700" fmla="*/ 1630299 h 5785910"/>
                <a:gd name="connsiteX36-701" fmla="*/ 3108192 w 5342334"/>
                <a:gd name="connsiteY36-702" fmla="*/ 686009 h 5785910"/>
                <a:gd name="connsiteX37-703" fmla="*/ 3334821 w 5342334"/>
                <a:gd name="connsiteY37-704" fmla="*/ 6121 h 5785910"/>
                <a:gd name="connsiteX38-705" fmla="*/ 3380735 w 5342334"/>
                <a:gd name="connsiteY38-706" fmla="*/ 118 h 5785910"/>
                <a:gd name="connsiteX0-707" fmla="*/ 1438934 w 5342334"/>
                <a:gd name="connsiteY0-708" fmla="*/ 2944008 h 5785910"/>
                <a:gd name="connsiteX1-709" fmla="*/ 1441770 w 5342334"/>
                <a:gd name="connsiteY1-710" fmla="*/ 2943473 h 5785910"/>
                <a:gd name="connsiteX2-711" fmla="*/ 1438934 w 5342334"/>
                <a:gd name="connsiteY2-712" fmla="*/ 2944008 h 5785910"/>
                <a:gd name="connsiteX3-713" fmla="*/ 1354605 w 5342334"/>
                <a:gd name="connsiteY3-714" fmla="*/ 2912708 h 5785910"/>
                <a:gd name="connsiteX4-715" fmla="*/ 1423317 w 5342334"/>
                <a:gd name="connsiteY4-716" fmla="*/ 2947468 h 5785910"/>
                <a:gd name="connsiteX5-717" fmla="*/ 1423906 w 5342334"/>
                <a:gd name="connsiteY5-718" fmla="*/ 3323230 h 5785910"/>
                <a:gd name="connsiteX6-719" fmla="*/ 2146318 w 5342334"/>
                <a:gd name="connsiteY6-720" fmla="*/ 5548257 h 5785910"/>
                <a:gd name="connsiteX7-721" fmla="*/ 2115204 w 5342334"/>
                <a:gd name="connsiteY7-722" fmla="*/ 5553206 h 5785910"/>
                <a:gd name="connsiteX8-723" fmla="*/ 1246460 w 5342334"/>
                <a:gd name="connsiteY8-724" fmla="*/ 5785910 h 5785910"/>
                <a:gd name="connsiteX9-725" fmla="*/ 0 w 5342334"/>
                <a:gd name="connsiteY9-726" fmla="*/ 3148605 h 5785910"/>
                <a:gd name="connsiteX10-727" fmla="*/ 1262428 w 5342334"/>
                <a:gd name="connsiteY10-728" fmla="*/ 2938106 h 5785910"/>
                <a:gd name="connsiteX11-729" fmla="*/ 1354605 w 5342334"/>
                <a:gd name="connsiteY11-730" fmla="*/ 2912708 h 5785910"/>
                <a:gd name="connsiteX12-731" fmla="*/ 3380735 w 5342334"/>
                <a:gd name="connsiteY12-732" fmla="*/ 118 h 5785910"/>
                <a:gd name="connsiteX13-733" fmla="*/ 3863622 w 5342334"/>
                <a:gd name="connsiteY13-734" fmla="*/ 912639 h 5785910"/>
                <a:gd name="connsiteX14-735" fmla="*/ 3674765 w 5342334"/>
                <a:gd name="connsiteY14-736" fmla="*/ 2045786 h 5785910"/>
                <a:gd name="connsiteX15-737" fmla="*/ 4585837 w 5342334"/>
                <a:gd name="connsiteY15-738" fmla="*/ 2046833 h 5785910"/>
                <a:gd name="connsiteX16-739" fmla="*/ 4775401 w 5342334"/>
                <a:gd name="connsiteY16-740" fmla="*/ 2003486 h 5785910"/>
                <a:gd name="connsiteX17-741" fmla="*/ 5203724 w 5342334"/>
                <a:gd name="connsiteY17-742" fmla="*/ 2381935 h 5785910"/>
                <a:gd name="connsiteX18-743" fmla="*/ 4980124 w 5342334"/>
                <a:gd name="connsiteY18-744" fmla="*/ 2705696 h 5785910"/>
                <a:gd name="connsiteX19-745" fmla="*/ 5342334 w 5342334"/>
                <a:gd name="connsiteY19-746" fmla="*/ 3258997 h 5785910"/>
                <a:gd name="connsiteX20-747" fmla="*/ 5107100 w 5342334"/>
                <a:gd name="connsiteY20-748" fmla="*/ 3754493 h 5785910"/>
                <a:gd name="connsiteX21-749" fmla="*/ 5342334 w 5342334"/>
                <a:gd name="connsiteY21-750" fmla="*/ 4140580 h 5785910"/>
                <a:gd name="connsiteX22-751" fmla="*/ 4844706 w 5342334"/>
                <a:gd name="connsiteY22-752" fmla="*/ 4606676 h 5785910"/>
                <a:gd name="connsiteX23-753" fmla="*/ 4790537 w 5342334"/>
                <a:gd name="connsiteY23-754" fmla="*/ 4596433 h 5785910"/>
                <a:gd name="connsiteX24-755" fmla="*/ 4802287 w 5342334"/>
                <a:gd name="connsiteY24-756" fmla="*/ 4606672 h 5785910"/>
                <a:gd name="connsiteX25-757" fmla="*/ 5191248 w 5342334"/>
                <a:gd name="connsiteY25-758" fmla="*/ 4997228 h 5785910"/>
                <a:gd name="connsiteX26-759" fmla="*/ 4866278 w 5342334"/>
                <a:gd name="connsiteY26-760" fmla="*/ 5435572 h 5785910"/>
                <a:gd name="connsiteX27-761" fmla="*/ 4581456 w 5342334"/>
                <a:gd name="connsiteY27-762" fmla="*/ 5443059 h 5785910"/>
                <a:gd name="connsiteX28-763" fmla="*/ 4593578 w 5342334"/>
                <a:gd name="connsiteY28-764" fmla="*/ 5444848 h 5785910"/>
                <a:gd name="connsiteX29-765" fmla="*/ 4581281 w 5342334"/>
                <a:gd name="connsiteY29-766" fmla="*/ 5445228 h 5785910"/>
                <a:gd name="connsiteX30-767" fmla="*/ 2168410 w 5342334"/>
                <a:gd name="connsiteY30-768" fmla="*/ 5525146 h 5785910"/>
                <a:gd name="connsiteX31-769" fmla="*/ 1445968 w 5342334"/>
                <a:gd name="connsiteY31-770" fmla="*/ 3310386 h 5785910"/>
                <a:gd name="connsiteX32-771" fmla="*/ 1441770 w 5342334"/>
                <a:gd name="connsiteY32-772" fmla="*/ 2943473 h 5785910"/>
                <a:gd name="connsiteX33-773" fmla="*/ 1514723 w 5342334"/>
                <a:gd name="connsiteY33-774" fmla="*/ 2929703 h 5785910"/>
                <a:gd name="connsiteX34-775" fmla="*/ 1975047 w 5342334"/>
                <a:gd name="connsiteY34-776" fmla="*/ 2725675 h 5785910"/>
                <a:gd name="connsiteX35-777" fmla="*/ 2654934 w 5342334"/>
                <a:gd name="connsiteY35-778" fmla="*/ 1630299 h 5785910"/>
                <a:gd name="connsiteX36-779" fmla="*/ 3108192 w 5342334"/>
                <a:gd name="connsiteY36-780" fmla="*/ 686009 h 5785910"/>
                <a:gd name="connsiteX37-781" fmla="*/ 3334821 w 5342334"/>
                <a:gd name="connsiteY37-782" fmla="*/ 6121 h 5785910"/>
                <a:gd name="connsiteX38-783" fmla="*/ 3380735 w 5342334"/>
                <a:gd name="connsiteY38-784" fmla="*/ 118 h 5785910"/>
                <a:gd name="connsiteX0-785" fmla="*/ 1438934 w 5342334"/>
                <a:gd name="connsiteY0-786" fmla="*/ 2944008 h 5785910"/>
                <a:gd name="connsiteX1-787" fmla="*/ 1441770 w 5342334"/>
                <a:gd name="connsiteY1-788" fmla="*/ 2943473 h 5785910"/>
                <a:gd name="connsiteX2-789" fmla="*/ 1438934 w 5342334"/>
                <a:gd name="connsiteY2-790" fmla="*/ 2944008 h 5785910"/>
                <a:gd name="connsiteX3-791" fmla="*/ 1354605 w 5342334"/>
                <a:gd name="connsiteY3-792" fmla="*/ 2912708 h 5785910"/>
                <a:gd name="connsiteX4-793" fmla="*/ 1423317 w 5342334"/>
                <a:gd name="connsiteY4-794" fmla="*/ 2947468 h 5785910"/>
                <a:gd name="connsiteX5-795" fmla="*/ 1423906 w 5342334"/>
                <a:gd name="connsiteY5-796" fmla="*/ 3323230 h 5785910"/>
                <a:gd name="connsiteX6-797" fmla="*/ 2146318 w 5342334"/>
                <a:gd name="connsiteY6-798" fmla="*/ 5548257 h 5785910"/>
                <a:gd name="connsiteX7-799" fmla="*/ 2115204 w 5342334"/>
                <a:gd name="connsiteY7-800" fmla="*/ 5553206 h 5785910"/>
                <a:gd name="connsiteX8-801" fmla="*/ 1246460 w 5342334"/>
                <a:gd name="connsiteY8-802" fmla="*/ 5785910 h 5785910"/>
                <a:gd name="connsiteX9-803" fmla="*/ 0 w 5342334"/>
                <a:gd name="connsiteY9-804" fmla="*/ 3148605 h 5785910"/>
                <a:gd name="connsiteX10-805" fmla="*/ 1262428 w 5342334"/>
                <a:gd name="connsiteY10-806" fmla="*/ 2938106 h 5785910"/>
                <a:gd name="connsiteX11-807" fmla="*/ 1354605 w 5342334"/>
                <a:gd name="connsiteY11-808" fmla="*/ 2912708 h 5785910"/>
                <a:gd name="connsiteX12-809" fmla="*/ 3380735 w 5342334"/>
                <a:gd name="connsiteY12-810" fmla="*/ 118 h 5785910"/>
                <a:gd name="connsiteX13-811" fmla="*/ 3863622 w 5342334"/>
                <a:gd name="connsiteY13-812" fmla="*/ 912639 h 5785910"/>
                <a:gd name="connsiteX14-813" fmla="*/ 3674765 w 5342334"/>
                <a:gd name="connsiteY14-814" fmla="*/ 2045786 h 5785910"/>
                <a:gd name="connsiteX15-815" fmla="*/ 4585837 w 5342334"/>
                <a:gd name="connsiteY15-816" fmla="*/ 2046833 h 5785910"/>
                <a:gd name="connsiteX16-817" fmla="*/ 4775401 w 5342334"/>
                <a:gd name="connsiteY16-818" fmla="*/ 2003486 h 5785910"/>
                <a:gd name="connsiteX17-819" fmla="*/ 5203724 w 5342334"/>
                <a:gd name="connsiteY17-820" fmla="*/ 2381935 h 5785910"/>
                <a:gd name="connsiteX18-821" fmla="*/ 4980124 w 5342334"/>
                <a:gd name="connsiteY18-822" fmla="*/ 2705696 h 5785910"/>
                <a:gd name="connsiteX19-823" fmla="*/ 5342334 w 5342334"/>
                <a:gd name="connsiteY19-824" fmla="*/ 3258997 h 5785910"/>
                <a:gd name="connsiteX20-825" fmla="*/ 5107100 w 5342334"/>
                <a:gd name="connsiteY20-826" fmla="*/ 3754493 h 5785910"/>
                <a:gd name="connsiteX21-827" fmla="*/ 5342334 w 5342334"/>
                <a:gd name="connsiteY21-828" fmla="*/ 4140580 h 5785910"/>
                <a:gd name="connsiteX22-829" fmla="*/ 4844706 w 5342334"/>
                <a:gd name="connsiteY22-830" fmla="*/ 4606676 h 5785910"/>
                <a:gd name="connsiteX23-831" fmla="*/ 4790537 w 5342334"/>
                <a:gd name="connsiteY23-832" fmla="*/ 4596433 h 5785910"/>
                <a:gd name="connsiteX24-833" fmla="*/ 4802287 w 5342334"/>
                <a:gd name="connsiteY24-834" fmla="*/ 4606672 h 5785910"/>
                <a:gd name="connsiteX25-835" fmla="*/ 5191248 w 5342334"/>
                <a:gd name="connsiteY25-836" fmla="*/ 4997228 h 5785910"/>
                <a:gd name="connsiteX26-837" fmla="*/ 4866278 w 5342334"/>
                <a:gd name="connsiteY26-838" fmla="*/ 5435572 h 5785910"/>
                <a:gd name="connsiteX27-839" fmla="*/ 4581456 w 5342334"/>
                <a:gd name="connsiteY27-840" fmla="*/ 5443059 h 5785910"/>
                <a:gd name="connsiteX28-841" fmla="*/ 4593578 w 5342334"/>
                <a:gd name="connsiteY28-842" fmla="*/ 5444848 h 5785910"/>
                <a:gd name="connsiteX29-843" fmla="*/ 4581281 w 5342334"/>
                <a:gd name="connsiteY29-844" fmla="*/ 5445228 h 5785910"/>
                <a:gd name="connsiteX30-845" fmla="*/ 2168410 w 5342334"/>
                <a:gd name="connsiteY30-846" fmla="*/ 5525146 h 5785910"/>
                <a:gd name="connsiteX31-847" fmla="*/ 1445968 w 5342334"/>
                <a:gd name="connsiteY31-848" fmla="*/ 3310386 h 5785910"/>
                <a:gd name="connsiteX32-849" fmla="*/ 1441770 w 5342334"/>
                <a:gd name="connsiteY32-850" fmla="*/ 2943473 h 5785910"/>
                <a:gd name="connsiteX33-851" fmla="*/ 1514723 w 5342334"/>
                <a:gd name="connsiteY33-852" fmla="*/ 2929703 h 5785910"/>
                <a:gd name="connsiteX34-853" fmla="*/ 1975047 w 5342334"/>
                <a:gd name="connsiteY34-854" fmla="*/ 2725675 h 5785910"/>
                <a:gd name="connsiteX35-855" fmla="*/ 2654934 w 5342334"/>
                <a:gd name="connsiteY35-856" fmla="*/ 1630299 h 5785910"/>
                <a:gd name="connsiteX36-857" fmla="*/ 3108192 w 5342334"/>
                <a:gd name="connsiteY36-858" fmla="*/ 686009 h 5785910"/>
                <a:gd name="connsiteX37-859" fmla="*/ 3334821 w 5342334"/>
                <a:gd name="connsiteY37-860" fmla="*/ 6121 h 5785910"/>
                <a:gd name="connsiteX38-861" fmla="*/ 3380735 w 5342334"/>
                <a:gd name="connsiteY38-862" fmla="*/ 118 h 5785910"/>
                <a:gd name="connsiteX0-863" fmla="*/ 1438934 w 5342334"/>
                <a:gd name="connsiteY0-864" fmla="*/ 2944008 h 5785910"/>
                <a:gd name="connsiteX1-865" fmla="*/ 1441770 w 5342334"/>
                <a:gd name="connsiteY1-866" fmla="*/ 2943473 h 5785910"/>
                <a:gd name="connsiteX2-867" fmla="*/ 1438934 w 5342334"/>
                <a:gd name="connsiteY2-868" fmla="*/ 2944008 h 5785910"/>
                <a:gd name="connsiteX3-869" fmla="*/ 1354605 w 5342334"/>
                <a:gd name="connsiteY3-870" fmla="*/ 2912708 h 5785910"/>
                <a:gd name="connsiteX4-871" fmla="*/ 1423317 w 5342334"/>
                <a:gd name="connsiteY4-872" fmla="*/ 2947468 h 5785910"/>
                <a:gd name="connsiteX5-873" fmla="*/ 1421525 w 5342334"/>
                <a:gd name="connsiteY5-874" fmla="*/ 3320849 h 5785910"/>
                <a:gd name="connsiteX6-875" fmla="*/ 2146318 w 5342334"/>
                <a:gd name="connsiteY6-876" fmla="*/ 5548257 h 5785910"/>
                <a:gd name="connsiteX7-877" fmla="*/ 2115204 w 5342334"/>
                <a:gd name="connsiteY7-878" fmla="*/ 5553206 h 5785910"/>
                <a:gd name="connsiteX8-879" fmla="*/ 1246460 w 5342334"/>
                <a:gd name="connsiteY8-880" fmla="*/ 5785910 h 5785910"/>
                <a:gd name="connsiteX9-881" fmla="*/ 0 w 5342334"/>
                <a:gd name="connsiteY9-882" fmla="*/ 3148605 h 5785910"/>
                <a:gd name="connsiteX10-883" fmla="*/ 1262428 w 5342334"/>
                <a:gd name="connsiteY10-884" fmla="*/ 2938106 h 5785910"/>
                <a:gd name="connsiteX11-885" fmla="*/ 1354605 w 5342334"/>
                <a:gd name="connsiteY11-886" fmla="*/ 2912708 h 5785910"/>
                <a:gd name="connsiteX12-887" fmla="*/ 3380735 w 5342334"/>
                <a:gd name="connsiteY12-888" fmla="*/ 118 h 5785910"/>
                <a:gd name="connsiteX13-889" fmla="*/ 3863622 w 5342334"/>
                <a:gd name="connsiteY13-890" fmla="*/ 912639 h 5785910"/>
                <a:gd name="connsiteX14-891" fmla="*/ 3674765 w 5342334"/>
                <a:gd name="connsiteY14-892" fmla="*/ 2045786 h 5785910"/>
                <a:gd name="connsiteX15-893" fmla="*/ 4585837 w 5342334"/>
                <a:gd name="connsiteY15-894" fmla="*/ 2046833 h 5785910"/>
                <a:gd name="connsiteX16-895" fmla="*/ 4775401 w 5342334"/>
                <a:gd name="connsiteY16-896" fmla="*/ 2003486 h 5785910"/>
                <a:gd name="connsiteX17-897" fmla="*/ 5203724 w 5342334"/>
                <a:gd name="connsiteY17-898" fmla="*/ 2381935 h 5785910"/>
                <a:gd name="connsiteX18-899" fmla="*/ 4980124 w 5342334"/>
                <a:gd name="connsiteY18-900" fmla="*/ 2705696 h 5785910"/>
                <a:gd name="connsiteX19-901" fmla="*/ 5342334 w 5342334"/>
                <a:gd name="connsiteY19-902" fmla="*/ 3258997 h 5785910"/>
                <a:gd name="connsiteX20-903" fmla="*/ 5107100 w 5342334"/>
                <a:gd name="connsiteY20-904" fmla="*/ 3754493 h 5785910"/>
                <a:gd name="connsiteX21-905" fmla="*/ 5342334 w 5342334"/>
                <a:gd name="connsiteY21-906" fmla="*/ 4140580 h 5785910"/>
                <a:gd name="connsiteX22-907" fmla="*/ 4844706 w 5342334"/>
                <a:gd name="connsiteY22-908" fmla="*/ 4606676 h 5785910"/>
                <a:gd name="connsiteX23-909" fmla="*/ 4790537 w 5342334"/>
                <a:gd name="connsiteY23-910" fmla="*/ 4596433 h 5785910"/>
                <a:gd name="connsiteX24-911" fmla="*/ 4802287 w 5342334"/>
                <a:gd name="connsiteY24-912" fmla="*/ 4606672 h 5785910"/>
                <a:gd name="connsiteX25-913" fmla="*/ 5191248 w 5342334"/>
                <a:gd name="connsiteY25-914" fmla="*/ 4997228 h 5785910"/>
                <a:gd name="connsiteX26-915" fmla="*/ 4866278 w 5342334"/>
                <a:gd name="connsiteY26-916" fmla="*/ 5435572 h 5785910"/>
                <a:gd name="connsiteX27-917" fmla="*/ 4581456 w 5342334"/>
                <a:gd name="connsiteY27-918" fmla="*/ 5443059 h 5785910"/>
                <a:gd name="connsiteX28-919" fmla="*/ 4593578 w 5342334"/>
                <a:gd name="connsiteY28-920" fmla="*/ 5444848 h 5785910"/>
                <a:gd name="connsiteX29-921" fmla="*/ 4581281 w 5342334"/>
                <a:gd name="connsiteY29-922" fmla="*/ 5445228 h 5785910"/>
                <a:gd name="connsiteX30-923" fmla="*/ 2168410 w 5342334"/>
                <a:gd name="connsiteY30-924" fmla="*/ 5525146 h 5785910"/>
                <a:gd name="connsiteX31-925" fmla="*/ 1445968 w 5342334"/>
                <a:gd name="connsiteY31-926" fmla="*/ 3310386 h 5785910"/>
                <a:gd name="connsiteX32-927" fmla="*/ 1441770 w 5342334"/>
                <a:gd name="connsiteY32-928" fmla="*/ 2943473 h 5785910"/>
                <a:gd name="connsiteX33-929" fmla="*/ 1514723 w 5342334"/>
                <a:gd name="connsiteY33-930" fmla="*/ 2929703 h 5785910"/>
                <a:gd name="connsiteX34-931" fmla="*/ 1975047 w 5342334"/>
                <a:gd name="connsiteY34-932" fmla="*/ 2725675 h 5785910"/>
                <a:gd name="connsiteX35-933" fmla="*/ 2654934 w 5342334"/>
                <a:gd name="connsiteY35-934" fmla="*/ 1630299 h 5785910"/>
                <a:gd name="connsiteX36-935" fmla="*/ 3108192 w 5342334"/>
                <a:gd name="connsiteY36-936" fmla="*/ 686009 h 5785910"/>
                <a:gd name="connsiteX37-937" fmla="*/ 3334821 w 5342334"/>
                <a:gd name="connsiteY37-938" fmla="*/ 6121 h 5785910"/>
                <a:gd name="connsiteX38-939" fmla="*/ 3380735 w 5342334"/>
                <a:gd name="connsiteY38-940" fmla="*/ 118 h 5785910"/>
                <a:gd name="connsiteX0-941" fmla="*/ 1438934 w 5342334"/>
                <a:gd name="connsiteY0-942" fmla="*/ 2944008 h 5785910"/>
                <a:gd name="connsiteX1-943" fmla="*/ 1441770 w 5342334"/>
                <a:gd name="connsiteY1-944" fmla="*/ 2943473 h 5785910"/>
                <a:gd name="connsiteX2-945" fmla="*/ 1438934 w 5342334"/>
                <a:gd name="connsiteY2-946" fmla="*/ 2944008 h 5785910"/>
                <a:gd name="connsiteX3-947" fmla="*/ 1354605 w 5342334"/>
                <a:gd name="connsiteY3-948" fmla="*/ 2912708 h 5785910"/>
                <a:gd name="connsiteX4-949" fmla="*/ 1423317 w 5342334"/>
                <a:gd name="connsiteY4-950" fmla="*/ 2947468 h 5785910"/>
                <a:gd name="connsiteX5-951" fmla="*/ 1421525 w 5342334"/>
                <a:gd name="connsiteY5-952" fmla="*/ 3320849 h 5785910"/>
                <a:gd name="connsiteX6-953" fmla="*/ 2146318 w 5342334"/>
                <a:gd name="connsiteY6-954" fmla="*/ 5548257 h 5785910"/>
                <a:gd name="connsiteX7-955" fmla="*/ 2115204 w 5342334"/>
                <a:gd name="connsiteY7-956" fmla="*/ 5553206 h 5785910"/>
                <a:gd name="connsiteX8-957" fmla="*/ 1246460 w 5342334"/>
                <a:gd name="connsiteY8-958" fmla="*/ 5785910 h 5785910"/>
                <a:gd name="connsiteX9-959" fmla="*/ 0 w 5342334"/>
                <a:gd name="connsiteY9-960" fmla="*/ 3148605 h 5785910"/>
                <a:gd name="connsiteX10-961" fmla="*/ 1262428 w 5342334"/>
                <a:gd name="connsiteY10-962" fmla="*/ 2938106 h 5785910"/>
                <a:gd name="connsiteX11-963" fmla="*/ 1354605 w 5342334"/>
                <a:gd name="connsiteY11-964" fmla="*/ 2912708 h 5785910"/>
                <a:gd name="connsiteX12-965" fmla="*/ 3380735 w 5342334"/>
                <a:gd name="connsiteY12-966" fmla="*/ 118 h 5785910"/>
                <a:gd name="connsiteX13-967" fmla="*/ 3863622 w 5342334"/>
                <a:gd name="connsiteY13-968" fmla="*/ 912639 h 5785910"/>
                <a:gd name="connsiteX14-969" fmla="*/ 3674765 w 5342334"/>
                <a:gd name="connsiteY14-970" fmla="*/ 2045786 h 5785910"/>
                <a:gd name="connsiteX15-971" fmla="*/ 4585837 w 5342334"/>
                <a:gd name="connsiteY15-972" fmla="*/ 2046833 h 5785910"/>
                <a:gd name="connsiteX16-973" fmla="*/ 4775401 w 5342334"/>
                <a:gd name="connsiteY16-974" fmla="*/ 2003486 h 5785910"/>
                <a:gd name="connsiteX17-975" fmla="*/ 5203724 w 5342334"/>
                <a:gd name="connsiteY17-976" fmla="*/ 2381935 h 5785910"/>
                <a:gd name="connsiteX18-977" fmla="*/ 4980124 w 5342334"/>
                <a:gd name="connsiteY18-978" fmla="*/ 2705696 h 5785910"/>
                <a:gd name="connsiteX19-979" fmla="*/ 5342334 w 5342334"/>
                <a:gd name="connsiteY19-980" fmla="*/ 3258997 h 5785910"/>
                <a:gd name="connsiteX20-981" fmla="*/ 5107100 w 5342334"/>
                <a:gd name="connsiteY20-982" fmla="*/ 3754493 h 5785910"/>
                <a:gd name="connsiteX21-983" fmla="*/ 5342334 w 5342334"/>
                <a:gd name="connsiteY21-984" fmla="*/ 4140580 h 5785910"/>
                <a:gd name="connsiteX22-985" fmla="*/ 4844706 w 5342334"/>
                <a:gd name="connsiteY22-986" fmla="*/ 4606676 h 5785910"/>
                <a:gd name="connsiteX23-987" fmla="*/ 4790537 w 5342334"/>
                <a:gd name="connsiteY23-988" fmla="*/ 4596433 h 5785910"/>
                <a:gd name="connsiteX24-989" fmla="*/ 4802287 w 5342334"/>
                <a:gd name="connsiteY24-990" fmla="*/ 4606672 h 5785910"/>
                <a:gd name="connsiteX25-991" fmla="*/ 5191248 w 5342334"/>
                <a:gd name="connsiteY25-992" fmla="*/ 4997228 h 5785910"/>
                <a:gd name="connsiteX26-993" fmla="*/ 4866278 w 5342334"/>
                <a:gd name="connsiteY26-994" fmla="*/ 5435572 h 5785910"/>
                <a:gd name="connsiteX27-995" fmla="*/ 4581456 w 5342334"/>
                <a:gd name="connsiteY27-996" fmla="*/ 5443059 h 5785910"/>
                <a:gd name="connsiteX28-997" fmla="*/ 4593578 w 5342334"/>
                <a:gd name="connsiteY28-998" fmla="*/ 5444848 h 5785910"/>
                <a:gd name="connsiteX29-999" fmla="*/ 4581281 w 5342334"/>
                <a:gd name="connsiteY29-1000" fmla="*/ 5445228 h 5785910"/>
                <a:gd name="connsiteX30-1001" fmla="*/ 2168410 w 5342334"/>
                <a:gd name="connsiteY30-1002" fmla="*/ 5525146 h 5785910"/>
                <a:gd name="connsiteX31-1003" fmla="*/ 1445968 w 5342334"/>
                <a:gd name="connsiteY31-1004" fmla="*/ 3310386 h 5785910"/>
                <a:gd name="connsiteX32-1005" fmla="*/ 1446532 w 5342334"/>
                <a:gd name="connsiteY32-1006" fmla="*/ 2941092 h 5785910"/>
                <a:gd name="connsiteX33-1007" fmla="*/ 1514723 w 5342334"/>
                <a:gd name="connsiteY33-1008" fmla="*/ 2929703 h 5785910"/>
                <a:gd name="connsiteX34-1009" fmla="*/ 1975047 w 5342334"/>
                <a:gd name="connsiteY34-1010" fmla="*/ 2725675 h 5785910"/>
                <a:gd name="connsiteX35-1011" fmla="*/ 2654934 w 5342334"/>
                <a:gd name="connsiteY35-1012" fmla="*/ 1630299 h 5785910"/>
                <a:gd name="connsiteX36-1013" fmla="*/ 3108192 w 5342334"/>
                <a:gd name="connsiteY36-1014" fmla="*/ 686009 h 5785910"/>
                <a:gd name="connsiteX37-1015" fmla="*/ 3334821 w 5342334"/>
                <a:gd name="connsiteY37-1016" fmla="*/ 6121 h 5785910"/>
                <a:gd name="connsiteX38-1017" fmla="*/ 3380735 w 5342334"/>
                <a:gd name="connsiteY38-1018" fmla="*/ 118 h 5785910"/>
                <a:gd name="connsiteX0-1019" fmla="*/ 1438934 w 5342334"/>
                <a:gd name="connsiteY0-1020" fmla="*/ 2944008 h 5785910"/>
                <a:gd name="connsiteX1-1021" fmla="*/ 1441770 w 5342334"/>
                <a:gd name="connsiteY1-1022" fmla="*/ 2943473 h 5785910"/>
                <a:gd name="connsiteX2-1023" fmla="*/ 1438934 w 5342334"/>
                <a:gd name="connsiteY2-1024" fmla="*/ 2944008 h 5785910"/>
                <a:gd name="connsiteX3-1025" fmla="*/ 1354605 w 5342334"/>
                <a:gd name="connsiteY3-1026" fmla="*/ 2912708 h 5785910"/>
                <a:gd name="connsiteX4-1027" fmla="*/ 1423317 w 5342334"/>
                <a:gd name="connsiteY4-1028" fmla="*/ 2947468 h 5785910"/>
                <a:gd name="connsiteX5-1029" fmla="*/ 1421525 w 5342334"/>
                <a:gd name="connsiteY5-1030" fmla="*/ 3320849 h 5785910"/>
                <a:gd name="connsiteX6-1031" fmla="*/ 2146318 w 5342334"/>
                <a:gd name="connsiteY6-1032" fmla="*/ 5548257 h 5785910"/>
                <a:gd name="connsiteX7-1033" fmla="*/ 2115204 w 5342334"/>
                <a:gd name="connsiteY7-1034" fmla="*/ 5553206 h 5785910"/>
                <a:gd name="connsiteX8-1035" fmla="*/ 1246460 w 5342334"/>
                <a:gd name="connsiteY8-1036" fmla="*/ 5785910 h 5785910"/>
                <a:gd name="connsiteX9-1037" fmla="*/ 0 w 5342334"/>
                <a:gd name="connsiteY9-1038" fmla="*/ 3148605 h 5785910"/>
                <a:gd name="connsiteX10-1039" fmla="*/ 1262428 w 5342334"/>
                <a:gd name="connsiteY10-1040" fmla="*/ 2938106 h 5785910"/>
                <a:gd name="connsiteX11-1041" fmla="*/ 1354605 w 5342334"/>
                <a:gd name="connsiteY11-1042" fmla="*/ 2912708 h 5785910"/>
                <a:gd name="connsiteX12-1043" fmla="*/ 3380735 w 5342334"/>
                <a:gd name="connsiteY12-1044" fmla="*/ 118 h 5785910"/>
                <a:gd name="connsiteX13-1045" fmla="*/ 3863622 w 5342334"/>
                <a:gd name="connsiteY13-1046" fmla="*/ 912639 h 5785910"/>
                <a:gd name="connsiteX14-1047" fmla="*/ 3674765 w 5342334"/>
                <a:gd name="connsiteY14-1048" fmla="*/ 2045786 h 5785910"/>
                <a:gd name="connsiteX15-1049" fmla="*/ 4585837 w 5342334"/>
                <a:gd name="connsiteY15-1050" fmla="*/ 2046833 h 5785910"/>
                <a:gd name="connsiteX16-1051" fmla="*/ 4775401 w 5342334"/>
                <a:gd name="connsiteY16-1052" fmla="*/ 2003486 h 5785910"/>
                <a:gd name="connsiteX17-1053" fmla="*/ 5203724 w 5342334"/>
                <a:gd name="connsiteY17-1054" fmla="*/ 2381935 h 5785910"/>
                <a:gd name="connsiteX18-1055" fmla="*/ 4980124 w 5342334"/>
                <a:gd name="connsiteY18-1056" fmla="*/ 2705696 h 5785910"/>
                <a:gd name="connsiteX19-1057" fmla="*/ 5342334 w 5342334"/>
                <a:gd name="connsiteY19-1058" fmla="*/ 3258997 h 5785910"/>
                <a:gd name="connsiteX20-1059" fmla="*/ 5107100 w 5342334"/>
                <a:gd name="connsiteY20-1060" fmla="*/ 3754493 h 5785910"/>
                <a:gd name="connsiteX21-1061" fmla="*/ 5342334 w 5342334"/>
                <a:gd name="connsiteY21-1062" fmla="*/ 4140580 h 5785910"/>
                <a:gd name="connsiteX22-1063" fmla="*/ 4844706 w 5342334"/>
                <a:gd name="connsiteY22-1064" fmla="*/ 4606676 h 5785910"/>
                <a:gd name="connsiteX23-1065" fmla="*/ 4790537 w 5342334"/>
                <a:gd name="connsiteY23-1066" fmla="*/ 4596433 h 5785910"/>
                <a:gd name="connsiteX24-1067" fmla="*/ 4802287 w 5342334"/>
                <a:gd name="connsiteY24-1068" fmla="*/ 4606672 h 5785910"/>
                <a:gd name="connsiteX25-1069" fmla="*/ 5191248 w 5342334"/>
                <a:gd name="connsiteY25-1070" fmla="*/ 4997228 h 5785910"/>
                <a:gd name="connsiteX26-1071" fmla="*/ 4866278 w 5342334"/>
                <a:gd name="connsiteY26-1072" fmla="*/ 5435572 h 5785910"/>
                <a:gd name="connsiteX27-1073" fmla="*/ 4581456 w 5342334"/>
                <a:gd name="connsiteY27-1074" fmla="*/ 5443059 h 5785910"/>
                <a:gd name="connsiteX28-1075" fmla="*/ 4593578 w 5342334"/>
                <a:gd name="connsiteY28-1076" fmla="*/ 5444848 h 5785910"/>
                <a:gd name="connsiteX29-1077" fmla="*/ 4581281 w 5342334"/>
                <a:gd name="connsiteY29-1078" fmla="*/ 5445228 h 5785910"/>
                <a:gd name="connsiteX30-1079" fmla="*/ 2168410 w 5342334"/>
                <a:gd name="connsiteY30-1080" fmla="*/ 5525146 h 5785910"/>
                <a:gd name="connsiteX31-1081" fmla="*/ 1445968 w 5342334"/>
                <a:gd name="connsiteY31-1082" fmla="*/ 3310386 h 5785910"/>
                <a:gd name="connsiteX32-1083" fmla="*/ 1446532 w 5342334"/>
                <a:gd name="connsiteY32-1084" fmla="*/ 2941092 h 5785910"/>
                <a:gd name="connsiteX33-1085" fmla="*/ 1514723 w 5342334"/>
                <a:gd name="connsiteY33-1086" fmla="*/ 2929703 h 5785910"/>
                <a:gd name="connsiteX34-1087" fmla="*/ 1975047 w 5342334"/>
                <a:gd name="connsiteY34-1088" fmla="*/ 2725675 h 5785910"/>
                <a:gd name="connsiteX35-1089" fmla="*/ 2654934 w 5342334"/>
                <a:gd name="connsiteY35-1090" fmla="*/ 1630299 h 5785910"/>
                <a:gd name="connsiteX36-1091" fmla="*/ 3108192 w 5342334"/>
                <a:gd name="connsiteY36-1092" fmla="*/ 686009 h 5785910"/>
                <a:gd name="connsiteX37-1093" fmla="*/ 3334821 w 5342334"/>
                <a:gd name="connsiteY37-1094" fmla="*/ 6121 h 5785910"/>
                <a:gd name="connsiteX38-1095" fmla="*/ 3380735 w 5342334"/>
                <a:gd name="connsiteY38-1096" fmla="*/ 118 h 5785910"/>
                <a:gd name="connsiteX0-1097" fmla="*/ 1438934 w 5342334"/>
                <a:gd name="connsiteY0-1098" fmla="*/ 2944008 h 5785910"/>
                <a:gd name="connsiteX1-1099" fmla="*/ 1441770 w 5342334"/>
                <a:gd name="connsiteY1-1100" fmla="*/ 2943473 h 5785910"/>
                <a:gd name="connsiteX2-1101" fmla="*/ 1438934 w 5342334"/>
                <a:gd name="connsiteY2-1102" fmla="*/ 2944008 h 5785910"/>
                <a:gd name="connsiteX3-1103" fmla="*/ 1354605 w 5342334"/>
                <a:gd name="connsiteY3-1104" fmla="*/ 2912708 h 5785910"/>
                <a:gd name="connsiteX4-1105" fmla="*/ 1423317 w 5342334"/>
                <a:gd name="connsiteY4-1106" fmla="*/ 2947468 h 5785910"/>
                <a:gd name="connsiteX5-1107" fmla="*/ 1421525 w 5342334"/>
                <a:gd name="connsiteY5-1108" fmla="*/ 3320849 h 5785910"/>
                <a:gd name="connsiteX6-1109" fmla="*/ 2146318 w 5342334"/>
                <a:gd name="connsiteY6-1110" fmla="*/ 5548257 h 5785910"/>
                <a:gd name="connsiteX7-1111" fmla="*/ 2115204 w 5342334"/>
                <a:gd name="connsiteY7-1112" fmla="*/ 5553206 h 5785910"/>
                <a:gd name="connsiteX8-1113" fmla="*/ 1246460 w 5342334"/>
                <a:gd name="connsiteY8-1114" fmla="*/ 5785910 h 5785910"/>
                <a:gd name="connsiteX9-1115" fmla="*/ 0 w 5342334"/>
                <a:gd name="connsiteY9-1116" fmla="*/ 3148605 h 5785910"/>
                <a:gd name="connsiteX10-1117" fmla="*/ 1262428 w 5342334"/>
                <a:gd name="connsiteY10-1118" fmla="*/ 2938106 h 5785910"/>
                <a:gd name="connsiteX11-1119" fmla="*/ 1354605 w 5342334"/>
                <a:gd name="connsiteY11-1120" fmla="*/ 2912708 h 5785910"/>
                <a:gd name="connsiteX12-1121" fmla="*/ 3380735 w 5342334"/>
                <a:gd name="connsiteY12-1122" fmla="*/ 118 h 5785910"/>
                <a:gd name="connsiteX13-1123" fmla="*/ 3863622 w 5342334"/>
                <a:gd name="connsiteY13-1124" fmla="*/ 912639 h 5785910"/>
                <a:gd name="connsiteX14-1125" fmla="*/ 3674765 w 5342334"/>
                <a:gd name="connsiteY14-1126" fmla="*/ 2045786 h 5785910"/>
                <a:gd name="connsiteX15-1127" fmla="*/ 4585837 w 5342334"/>
                <a:gd name="connsiteY15-1128" fmla="*/ 2046833 h 5785910"/>
                <a:gd name="connsiteX16-1129" fmla="*/ 4775401 w 5342334"/>
                <a:gd name="connsiteY16-1130" fmla="*/ 2003486 h 5785910"/>
                <a:gd name="connsiteX17-1131" fmla="*/ 5203724 w 5342334"/>
                <a:gd name="connsiteY17-1132" fmla="*/ 2381935 h 5785910"/>
                <a:gd name="connsiteX18-1133" fmla="*/ 4980124 w 5342334"/>
                <a:gd name="connsiteY18-1134" fmla="*/ 2705696 h 5785910"/>
                <a:gd name="connsiteX19-1135" fmla="*/ 5342334 w 5342334"/>
                <a:gd name="connsiteY19-1136" fmla="*/ 3258997 h 5785910"/>
                <a:gd name="connsiteX20-1137" fmla="*/ 5107100 w 5342334"/>
                <a:gd name="connsiteY20-1138" fmla="*/ 3754493 h 5785910"/>
                <a:gd name="connsiteX21-1139" fmla="*/ 5342334 w 5342334"/>
                <a:gd name="connsiteY21-1140" fmla="*/ 4140580 h 5785910"/>
                <a:gd name="connsiteX22-1141" fmla="*/ 4844706 w 5342334"/>
                <a:gd name="connsiteY22-1142" fmla="*/ 4606676 h 5785910"/>
                <a:gd name="connsiteX23-1143" fmla="*/ 4790537 w 5342334"/>
                <a:gd name="connsiteY23-1144" fmla="*/ 4596433 h 5785910"/>
                <a:gd name="connsiteX24-1145" fmla="*/ 4802287 w 5342334"/>
                <a:gd name="connsiteY24-1146" fmla="*/ 4606672 h 5785910"/>
                <a:gd name="connsiteX25-1147" fmla="*/ 5191248 w 5342334"/>
                <a:gd name="connsiteY25-1148" fmla="*/ 4997228 h 5785910"/>
                <a:gd name="connsiteX26-1149" fmla="*/ 4866278 w 5342334"/>
                <a:gd name="connsiteY26-1150" fmla="*/ 5435572 h 5785910"/>
                <a:gd name="connsiteX27-1151" fmla="*/ 4581456 w 5342334"/>
                <a:gd name="connsiteY27-1152" fmla="*/ 5443059 h 5785910"/>
                <a:gd name="connsiteX28-1153" fmla="*/ 4593578 w 5342334"/>
                <a:gd name="connsiteY28-1154" fmla="*/ 5444848 h 5785910"/>
                <a:gd name="connsiteX29-1155" fmla="*/ 4581281 w 5342334"/>
                <a:gd name="connsiteY29-1156" fmla="*/ 5445228 h 5785910"/>
                <a:gd name="connsiteX30-1157" fmla="*/ 2168410 w 5342334"/>
                <a:gd name="connsiteY30-1158" fmla="*/ 5525146 h 5785910"/>
                <a:gd name="connsiteX31-1159" fmla="*/ 1446532 w 5342334"/>
                <a:gd name="connsiteY31-1160" fmla="*/ 2941092 h 5785910"/>
                <a:gd name="connsiteX32-1161" fmla="*/ 1514723 w 5342334"/>
                <a:gd name="connsiteY32-1162" fmla="*/ 2929703 h 5785910"/>
                <a:gd name="connsiteX33-1163" fmla="*/ 1975047 w 5342334"/>
                <a:gd name="connsiteY33-1164" fmla="*/ 2725675 h 5785910"/>
                <a:gd name="connsiteX34-1165" fmla="*/ 2654934 w 5342334"/>
                <a:gd name="connsiteY34-1166" fmla="*/ 1630299 h 5785910"/>
                <a:gd name="connsiteX35-1167" fmla="*/ 3108192 w 5342334"/>
                <a:gd name="connsiteY35-1168" fmla="*/ 686009 h 5785910"/>
                <a:gd name="connsiteX36-1169" fmla="*/ 3334821 w 5342334"/>
                <a:gd name="connsiteY36-1170" fmla="*/ 6121 h 5785910"/>
                <a:gd name="connsiteX37-1171" fmla="*/ 3380735 w 5342334"/>
                <a:gd name="connsiteY37-1172" fmla="*/ 118 h 5785910"/>
                <a:gd name="connsiteX0-1173" fmla="*/ 1438934 w 5342334"/>
                <a:gd name="connsiteY0-1174" fmla="*/ 2944008 h 5785910"/>
                <a:gd name="connsiteX1-1175" fmla="*/ 1441770 w 5342334"/>
                <a:gd name="connsiteY1-1176" fmla="*/ 2943473 h 5785910"/>
                <a:gd name="connsiteX2-1177" fmla="*/ 1438934 w 5342334"/>
                <a:gd name="connsiteY2-1178" fmla="*/ 2944008 h 5785910"/>
                <a:gd name="connsiteX3-1179" fmla="*/ 1354605 w 5342334"/>
                <a:gd name="connsiteY3-1180" fmla="*/ 2912708 h 5785910"/>
                <a:gd name="connsiteX4-1181" fmla="*/ 1423317 w 5342334"/>
                <a:gd name="connsiteY4-1182" fmla="*/ 2947468 h 5785910"/>
                <a:gd name="connsiteX5-1183" fmla="*/ 1421525 w 5342334"/>
                <a:gd name="connsiteY5-1184" fmla="*/ 3320849 h 5785910"/>
                <a:gd name="connsiteX6-1185" fmla="*/ 2146318 w 5342334"/>
                <a:gd name="connsiteY6-1186" fmla="*/ 5548257 h 5785910"/>
                <a:gd name="connsiteX7-1187" fmla="*/ 2115204 w 5342334"/>
                <a:gd name="connsiteY7-1188" fmla="*/ 5553206 h 5785910"/>
                <a:gd name="connsiteX8-1189" fmla="*/ 1246460 w 5342334"/>
                <a:gd name="connsiteY8-1190" fmla="*/ 5785910 h 5785910"/>
                <a:gd name="connsiteX9-1191" fmla="*/ 0 w 5342334"/>
                <a:gd name="connsiteY9-1192" fmla="*/ 3148605 h 5785910"/>
                <a:gd name="connsiteX10-1193" fmla="*/ 1262428 w 5342334"/>
                <a:gd name="connsiteY10-1194" fmla="*/ 2938106 h 5785910"/>
                <a:gd name="connsiteX11-1195" fmla="*/ 1354605 w 5342334"/>
                <a:gd name="connsiteY11-1196" fmla="*/ 2912708 h 5785910"/>
                <a:gd name="connsiteX12-1197" fmla="*/ 3380735 w 5342334"/>
                <a:gd name="connsiteY12-1198" fmla="*/ 118 h 5785910"/>
                <a:gd name="connsiteX13-1199" fmla="*/ 3863622 w 5342334"/>
                <a:gd name="connsiteY13-1200" fmla="*/ 912639 h 5785910"/>
                <a:gd name="connsiteX14-1201" fmla="*/ 3674765 w 5342334"/>
                <a:gd name="connsiteY14-1202" fmla="*/ 2045786 h 5785910"/>
                <a:gd name="connsiteX15-1203" fmla="*/ 4585837 w 5342334"/>
                <a:gd name="connsiteY15-1204" fmla="*/ 2046833 h 5785910"/>
                <a:gd name="connsiteX16-1205" fmla="*/ 4775401 w 5342334"/>
                <a:gd name="connsiteY16-1206" fmla="*/ 2003486 h 5785910"/>
                <a:gd name="connsiteX17-1207" fmla="*/ 5203724 w 5342334"/>
                <a:gd name="connsiteY17-1208" fmla="*/ 2381935 h 5785910"/>
                <a:gd name="connsiteX18-1209" fmla="*/ 4980124 w 5342334"/>
                <a:gd name="connsiteY18-1210" fmla="*/ 2705696 h 5785910"/>
                <a:gd name="connsiteX19-1211" fmla="*/ 5342334 w 5342334"/>
                <a:gd name="connsiteY19-1212" fmla="*/ 3258997 h 5785910"/>
                <a:gd name="connsiteX20-1213" fmla="*/ 5107100 w 5342334"/>
                <a:gd name="connsiteY20-1214" fmla="*/ 3754493 h 5785910"/>
                <a:gd name="connsiteX21-1215" fmla="*/ 5342334 w 5342334"/>
                <a:gd name="connsiteY21-1216" fmla="*/ 4140580 h 5785910"/>
                <a:gd name="connsiteX22-1217" fmla="*/ 4844706 w 5342334"/>
                <a:gd name="connsiteY22-1218" fmla="*/ 4606676 h 5785910"/>
                <a:gd name="connsiteX23-1219" fmla="*/ 4790537 w 5342334"/>
                <a:gd name="connsiteY23-1220" fmla="*/ 4596433 h 5785910"/>
                <a:gd name="connsiteX24-1221" fmla="*/ 4802287 w 5342334"/>
                <a:gd name="connsiteY24-1222" fmla="*/ 4606672 h 5785910"/>
                <a:gd name="connsiteX25-1223" fmla="*/ 5191248 w 5342334"/>
                <a:gd name="connsiteY25-1224" fmla="*/ 4997228 h 5785910"/>
                <a:gd name="connsiteX26-1225" fmla="*/ 4866278 w 5342334"/>
                <a:gd name="connsiteY26-1226" fmla="*/ 5435572 h 5785910"/>
                <a:gd name="connsiteX27-1227" fmla="*/ 4581456 w 5342334"/>
                <a:gd name="connsiteY27-1228" fmla="*/ 5443059 h 5785910"/>
                <a:gd name="connsiteX28-1229" fmla="*/ 4593578 w 5342334"/>
                <a:gd name="connsiteY28-1230" fmla="*/ 5444848 h 5785910"/>
                <a:gd name="connsiteX29-1231" fmla="*/ 4581281 w 5342334"/>
                <a:gd name="connsiteY29-1232" fmla="*/ 5445228 h 5785910"/>
                <a:gd name="connsiteX30-1233" fmla="*/ 2168410 w 5342334"/>
                <a:gd name="connsiteY30-1234" fmla="*/ 5525146 h 5785910"/>
                <a:gd name="connsiteX31-1235" fmla="*/ 1446532 w 5342334"/>
                <a:gd name="connsiteY31-1236" fmla="*/ 2941092 h 5785910"/>
                <a:gd name="connsiteX32-1237" fmla="*/ 1514723 w 5342334"/>
                <a:gd name="connsiteY32-1238" fmla="*/ 2929703 h 5785910"/>
                <a:gd name="connsiteX33-1239" fmla="*/ 1975047 w 5342334"/>
                <a:gd name="connsiteY33-1240" fmla="*/ 2725675 h 5785910"/>
                <a:gd name="connsiteX34-1241" fmla="*/ 2654934 w 5342334"/>
                <a:gd name="connsiteY34-1242" fmla="*/ 1630299 h 5785910"/>
                <a:gd name="connsiteX35-1243" fmla="*/ 3108192 w 5342334"/>
                <a:gd name="connsiteY35-1244" fmla="*/ 686009 h 5785910"/>
                <a:gd name="connsiteX36-1245" fmla="*/ 3334821 w 5342334"/>
                <a:gd name="connsiteY36-1246" fmla="*/ 6121 h 5785910"/>
                <a:gd name="connsiteX37-1247" fmla="*/ 3380735 w 5342334"/>
                <a:gd name="connsiteY37-1248" fmla="*/ 118 h 5785910"/>
                <a:gd name="connsiteX0-1249" fmla="*/ 1438934 w 5342334"/>
                <a:gd name="connsiteY0-1250" fmla="*/ 2944008 h 5785910"/>
                <a:gd name="connsiteX1-1251" fmla="*/ 1441770 w 5342334"/>
                <a:gd name="connsiteY1-1252" fmla="*/ 2943473 h 5785910"/>
                <a:gd name="connsiteX2-1253" fmla="*/ 1438934 w 5342334"/>
                <a:gd name="connsiteY2-1254" fmla="*/ 2944008 h 5785910"/>
                <a:gd name="connsiteX3-1255" fmla="*/ 1354605 w 5342334"/>
                <a:gd name="connsiteY3-1256" fmla="*/ 2912708 h 5785910"/>
                <a:gd name="connsiteX4-1257" fmla="*/ 1423317 w 5342334"/>
                <a:gd name="connsiteY4-1258" fmla="*/ 2947468 h 5785910"/>
                <a:gd name="connsiteX5-1259" fmla="*/ 1421525 w 5342334"/>
                <a:gd name="connsiteY5-1260" fmla="*/ 3320849 h 5785910"/>
                <a:gd name="connsiteX6-1261" fmla="*/ 2146318 w 5342334"/>
                <a:gd name="connsiteY6-1262" fmla="*/ 5548257 h 5785910"/>
                <a:gd name="connsiteX7-1263" fmla="*/ 2115204 w 5342334"/>
                <a:gd name="connsiteY7-1264" fmla="*/ 5553206 h 5785910"/>
                <a:gd name="connsiteX8-1265" fmla="*/ 1246460 w 5342334"/>
                <a:gd name="connsiteY8-1266" fmla="*/ 5785910 h 5785910"/>
                <a:gd name="connsiteX9-1267" fmla="*/ 0 w 5342334"/>
                <a:gd name="connsiteY9-1268" fmla="*/ 3148605 h 5785910"/>
                <a:gd name="connsiteX10-1269" fmla="*/ 1262428 w 5342334"/>
                <a:gd name="connsiteY10-1270" fmla="*/ 2938106 h 5785910"/>
                <a:gd name="connsiteX11-1271" fmla="*/ 1354605 w 5342334"/>
                <a:gd name="connsiteY11-1272" fmla="*/ 2912708 h 5785910"/>
                <a:gd name="connsiteX12-1273" fmla="*/ 3380735 w 5342334"/>
                <a:gd name="connsiteY12-1274" fmla="*/ 118 h 5785910"/>
                <a:gd name="connsiteX13-1275" fmla="*/ 3863622 w 5342334"/>
                <a:gd name="connsiteY13-1276" fmla="*/ 912639 h 5785910"/>
                <a:gd name="connsiteX14-1277" fmla="*/ 3674765 w 5342334"/>
                <a:gd name="connsiteY14-1278" fmla="*/ 2045786 h 5785910"/>
                <a:gd name="connsiteX15-1279" fmla="*/ 4585837 w 5342334"/>
                <a:gd name="connsiteY15-1280" fmla="*/ 2046833 h 5785910"/>
                <a:gd name="connsiteX16-1281" fmla="*/ 4775401 w 5342334"/>
                <a:gd name="connsiteY16-1282" fmla="*/ 2003486 h 5785910"/>
                <a:gd name="connsiteX17-1283" fmla="*/ 5203724 w 5342334"/>
                <a:gd name="connsiteY17-1284" fmla="*/ 2381935 h 5785910"/>
                <a:gd name="connsiteX18-1285" fmla="*/ 4980124 w 5342334"/>
                <a:gd name="connsiteY18-1286" fmla="*/ 2705696 h 5785910"/>
                <a:gd name="connsiteX19-1287" fmla="*/ 5342334 w 5342334"/>
                <a:gd name="connsiteY19-1288" fmla="*/ 3258997 h 5785910"/>
                <a:gd name="connsiteX20-1289" fmla="*/ 5107100 w 5342334"/>
                <a:gd name="connsiteY20-1290" fmla="*/ 3754493 h 5785910"/>
                <a:gd name="connsiteX21-1291" fmla="*/ 5342334 w 5342334"/>
                <a:gd name="connsiteY21-1292" fmla="*/ 4140580 h 5785910"/>
                <a:gd name="connsiteX22-1293" fmla="*/ 4844706 w 5342334"/>
                <a:gd name="connsiteY22-1294" fmla="*/ 4606676 h 5785910"/>
                <a:gd name="connsiteX23-1295" fmla="*/ 4790537 w 5342334"/>
                <a:gd name="connsiteY23-1296" fmla="*/ 4596433 h 5785910"/>
                <a:gd name="connsiteX24-1297" fmla="*/ 4802287 w 5342334"/>
                <a:gd name="connsiteY24-1298" fmla="*/ 4606672 h 5785910"/>
                <a:gd name="connsiteX25-1299" fmla="*/ 5191248 w 5342334"/>
                <a:gd name="connsiteY25-1300" fmla="*/ 4997228 h 5785910"/>
                <a:gd name="connsiteX26-1301" fmla="*/ 4866278 w 5342334"/>
                <a:gd name="connsiteY26-1302" fmla="*/ 5435572 h 5785910"/>
                <a:gd name="connsiteX27-1303" fmla="*/ 4581456 w 5342334"/>
                <a:gd name="connsiteY27-1304" fmla="*/ 5443059 h 5785910"/>
                <a:gd name="connsiteX28-1305" fmla="*/ 4593578 w 5342334"/>
                <a:gd name="connsiteY28-1306" fmla="*/ 5444848 h 5785910"/>
                <a:gd name="connsiteX29-1307" fmla="*/ 4581281 w 5342334"/>
                <a:gd name="connsiteY29-1308" fmla="*/ 5445228 h 5785910"/>
                <a:gd name="connsiteX30-1309" fmla="*/ 2168410 w 5342334"/>
                <a:gd name="connsiteY30-1310" fmla="*/ 5525146 h 5785910"/>
                <a:gd name="connsiteX31-1311" fmla="*/ 1514723 w 5342334"/>
                <a:gd name="connsiteY31-1312" fmla="*/ 2929703 h 5785910"/>
                <a:gd name="connsiteX32-1313" fmla="*/ 1975047 w 5342334"/>
                <a:gd name="connsiteY32-1314" fmla="*/ 2725675 h 5785910"/>
                <a:gd name="connsiteX33-1315" fmla="*/ 2654934 w 5342334"/>
                <a:gd name="connsiteY33-1316" fmla="*/ 1630299 h 5785910"/>
                <a:gd name="connsiteX34-1317" fmla="*/ 3108192 w 5342334"/>
                <a:gd name="connsiteY34-1318" fmla="*/ 686009 h 5785910"/>
                <a:gd name="connsiteX35-1319" fmla="*/ 3334821 w 5342334"/>
                <a:gd name="connsiteY35-1320" fmla="*/ 6121 h 5785910"/>
                <a:gd name="connsiteX36-1321" fmla="*/ 3380735 w 5342334"/>
                <a:gd name="connsiteY36-1322" fmla="*/ 118 h 5785910"/>
                <a:gd name="connsiteX0-1323" fmla="*/ 1438934 w 5342334"/>
                <a:gd name="connsiteY0-1324" fmla="*/ 2944008 h 5785910"/>
                <a:gd name="connsiteX1-1325" fmla="*/ 1441770 w 5342334"/>
                <a:gd name="connsiteY1-1326" fmla="*/ 2943473 h 5785910"/>
                <a:gd name="connsiteX2-1327" fmla="*/ 1438934 w 5342334"/>
                <a:gd name="connsiteY2-1328" fmla="*/ 2944008 h 5785910"/>
                <a:gd name="connsiteX3-1329" fmla="*/ 1354605 w 5342334"/>
                <a:gd name="connsiteY3-1330" fmla="*/ 2912708 h 5785910"/>
                <a:gd name="connsiteX4-1331" fmla="*/ 1423317 w 5342334"/>
                <a:gd name="connsiteY4-1332" fmla="*/ 2947468 h 5785910"/>
                <a:gd name="connsiteX5-1333" fmla="*/ 1421525 w 5342334"/>
                <a:gd name="connsiteY5-1334" fmla="*/ 3320849 h 5785910"/>
                <a:gd name="connsiteX6-1335" fmla="*/ 2146318 w 5342334"/>
                <a:gd name="connsiteY6-1336" fmla="*/ 5548257 h 5785910"/>
                <a:gd name="connsiteX7-1337" fmla="*/ 2115204 w 5342334"/>
                <a:gd name="connsiteY7-1338" fmla="*/ 5553206 h 5785910"/>
                <a:gd name="connsiteX8-1339" fmla="*/ 1246460 w 5342334"/>
                <a:gd name="connsiteY8-1340" fmla="*/ 5785910 h 5785910"/>
                <a:gd name="connsiteX9-1341" fmla="*/ 0 w 5342334"/>
                <a:gd name="connsiteY9-1342" fmla="*/ 3148605 h 5785910"/>
                <a:gd name="connsiteX10-1343" fmla="*/ 1262428 w 5342334"/>
                <a:gd name="connsiteY10-1344" fmla="*/ 2938106 h 5785910"/>
                <a:gd name="connsiteX11-1345" fmla="*/ 1354605 w 5342334"/>
                <a:gd name="connsiteY11-1346" fmla="*/ 2912708 h 5785910"/>
                <a:gd name="connsiteX12-1347" fmla="*/ 3380735 w 5342334"/>
                <a:gd name="connsiteY12-1348" fmla="*/ 118 h 5785910"/>
                <a:gd name="connsiteX13-1349" fmla="*/ 3863622 w 5342334"/>
                <a:gd name="connsiteY13-1350" fmla="*/ 912639 h 5785910"/>
                <a:gd name="connsiteX14-1351" fmla="*/ 3674765 w 5342334"/>
                <a:gd name="connsiteY14-1352" fmla="*/ 2045786 h 5785910"/>
                <a:gd name="connsiteX15-1353" fmla="*/ 4585837 w 5342334"/>
                <a:gd name="connsiteY15-1354" fmla="*/ 2046833 h 5785910"/>
                <a:gd name="connsiteX16-1355" fmla="*/ 4775401 w 5342334"/>
                <a:gd name="connsiteY16-1356" fmla="*/ 2003486 h 5785910"/>
                <a:gd name="connsiteX17-1357" fmla="*/ 5203724 w 5342334"/>
                <a:gd name="connsiteY17-1358" fmla="*/ 2381935 h 5785910"/>
                <a:gd name="connsiteX18-1359" fmla="*/ 4980124 w 5342334"/>
                <a:gd name="connsiteY18-1360" fmla="*/ 2705696 h 5785910"/>
                <a:gd name="connsiteX19-1361" fmla="*/ 5342334 w 5342334"/>
                <a:gd name="connsiteY19-1362" fmla="*/ 3258997 h 5785910"/>
                <a:gd name="connsiteX20-1363" fmla="*/ 5107100 w 5342334"/>
                <a:gd name="connsiteY20-1364" fmla="*/ 3754493 h 5785910"/>
                <a:gd name="connsiteX21-1365" fmla="*/ 5342334 w 5342334"/>
                <a:gd name="connsiteY21-1366" fmla="*/ 4140580 h 5785910"/>
                <a:gd name="connsiteX22-1367" fmla="*/ 4844706 w 5342334"/>
                <a:gd name="connsiteY22-1368" fmla="*/ 4606676 h 5785910"/>
                <a:gd name="connsiteX23-1369" fmla="*/ 4790537 w 5342334"/>
                <a:gd name="connsiteY23-1370" fmla="*/ 4596433 h 5785910"/>
                <a:gd name="connsiteX24-1371" fmla="*/ 4802287 w 5342334"/>
                <a:gd name="connsiteY24-1372" fmla="*/ 4606672 h 5785910"/>
                <a:gd name="connsiteX25-1373" fmla="*/ 5191248 w 5342334"/>
                <a:gd name="connsiteY25-1374" fmla="*/ 4997228 h 5785910"/>
                <a:gd name="connsiteX26-1375" fmla="*/ 4866278 w 5342334"/>
                <a:gd name="connsiteY26-1376" fmla="*/ 5435572 h 5785910"/>
                <a:gd name="connsiteX27-1377" fmla="*/ 4581456 w 5342334"/>
                <a:gd name="connsiteY27-1378" fmla="*/ 5443059 h 5785910"/>
                <a:gd name="connsiteX28-1379" fmla="*/ 4593578 w 5342334"/>
                <a:gd name="connsiteY28-1380" fmla="*/ 5444848 h 5785910"/>
                <a:gd name="connsiteX29-1381" fmla="*/ 4581281 w 5342334"/>
                <a:gd name="connsiteY29-1382" fmla="*/ 5445228 h 5785910"/>
                <a:gd name="connsiteX30-1383" fmla="*/ 2168410 w 5342334"/>
                <a:gd name="connsiteY30-1384" fmla="*/ 5525146 h 5785910"/>
                <a:gd name="connsiteX31-1385" fmla="*/ 1514723 w 5342334"/>
                <a:gd name="connsiteY31-1386" fmla="*/ 2929703 h 5785910"/>
                <a:gd name="connsiteX32-1387" fmla="*/ 1975047 w 5342334"/>
                <a:gd name="connsiteY32-1388" fmla="*/ 2725675 h 5785910"/>
                <a:gd name="connsiteX33-1389" fmla="*/ 2654934 w 5342334"/>
                <a:gd name="connsiteY33-1390" fmla="*/ 1630299 h 5785910"/>
                <a:gd name="connsiteX34-1391" fmla="*/ 3108192 w 5342334"/>
                <a:gd name="connsiteY34-1392" fmla="*/ 686009 h 5785910"/>
                <a:gd name="connsiteX35-1393" fmla="*/ 3334821 w 5342334"/>
                <a:gd name="connsiteY35-1394" fmla="*/ 6121 h 5785910"/>
                <a:gd name="connsiteX36-1395" fmla="*/ 3380735 w 5342334"/>
                <a:gd name="connsiteY36-1396" fmla="*/ 118 h 5785910"/>
                <a:gd name="connsiteX0-1397" fmla="*/ 1438934 w 5342334"/>
                <a:gd name="connsiteY0-1398" fmla="*/ 2944008 h 5785910"/>
                <a:gd name="connsiteX1-1399" fmla="*/ 1441770 w 5342334"/>
                <a:gd name="connsiteY1-1400" fmla="*/ 2943473 h 5785910"/>
                <a:gd name="connsiteX2-1401" fmla="*/ 1438934 w 5342334"/>
                <a:gd name="connsiteY2-1402" fmla="*/ 2944008 h 5785910"/>
                <a:gd name="connsiteX3-1403" fmla="*/ 1354605 w 5342334"/>
                <a:gd name="connsiteY3-1404" fmla="*/ 2912708 h 5785910"/>
                <a:gd name="connsiteX4-1405" fmla="*/ 1423317 w 5342334"/>
                <a:gd name="connsiteY4-1406" fmla="*/ 2947468 h 5785910"/>
                <a:gd name="connsiteX5-1407" fmla="*/ 1421525 w 5342334"/>
                <a:gd name="connsiteY5-1408" fmla="*/ 3320849 h 5785910"/>
                <a:gd name="connsiteX6-1409" fmla="*/ 2146318 w 5342334"/>
                <a:gd name="connsiteY6-1410" fmla="*/ 5548257 h 5785910"/>
                <a:gd name="connsiteX7-1411" fmla="*/ 2115204 w 5342334"/>
                <a:gd name="connsiteY7-1412" fmla="*/ 5553206 h 5785910"/>
                <a:gd name="connsiteX8-1413" fmla="*/ 1246460 w 5342334"/>
                <a:gd name="connsiteY8-1414" fmla="*/ 5785910 h 5785910"/>
                <a:gd name="connsiteX9-1415" fmla="*/ 0 w 5342334"/>
                <a:gd name="connsiteY9-1416" fmla="*/ 3148605 h 5785910"/>
                <a:gd name="connsiteX10-1417" fmla="*/ 1262428 w 5342334"/>
                <a:gd name="connsiteY10-1418" fmla="*/ 2938106 h 5785910"/>
                <a:gd name="connsiteX11-1419" fmla="*/ 1354605 w 5342334"/>
                <a:gd name="connsiteY11-1420" fmla="*/ 2912708 h 5785910"/>
                <a:gd name="connsiteX12-1421" fmla="*/ 3380735 w 5342334"/>
                <a:gd name="connsiteY12-1422" fmla="*/ 118 h 5785910"/>
                <a:gd name="connsiteX13-1423" fmla="*/ 3863622 w 5342334"/>
                <a:gd name="connsiteY13-1424" fmla="*/ 912639 h 5785910"/>
                <a:gd name="connsiteX14-1425" fmla="*/ 3674765 w 5342334"/>
                <a:gd name="connsiteY14-1426" fmla="*/ 2045786 h 5785910"/>
                <a:gd name="connsiteX15-1427" fmla="*/ 4585837 w 5342334"/>
                <a:gd name="connsiteY15-1428" fmla="*/ 2046833 h 5785910"/>
                <a:gd name="connsiteX16-1429" fmla="*/ 4775401 w 5342334"/>
                <a:gd name="connsiteY16-1430" fmla="*/ 2003486 h 5785910"/>
                <a:gd name="connsiteX17-1431" fmla="*/ 5203724 w 5342334"/>
                <a:gd name="connsiteY17-1432" fmla="*/ 2381935 h 5785910"/>
                <a:gd name="connsiteX18-1433" fmla="*/ 4980124 w 5342334"/>
                <a:gd name="connsiteY18-1434" fmla="*/ 2705696 h 5785910"/>
                <a:gd name="connsiteX19-1435" fmla="*/ 5342334 w 5342334"/>
                <a:gd name="connsiteY19-1436" fmla="*/ 3258997 h 5785910"/>
                <a:gd name="connsiteX20-1437" fmla="*/ 5107100 w 5342334"/>
                <a:gd name="connsiteY20-1438" fmla="*/ 3754493 h 5785910"/>
                <a:gd name="connsiteX21-1439" fmla="*/ 5342334 w 5342334"/>
                <a:gd name="connsiteY21-1440" fmla="*/ 4140580 h 5785910"/>
                <a:gd name="connsiteX22-1441" fmla="*/ 4844706 w 5342334"/>
                <a:gd name="connsiteY22-1442" fmla="*/ 4606676 h 5785910"/>
                <a:gd name="connsiteX23-1443" fmla="*/ 4790537 w 5342334"/>
                <a:gd name="connsiteY23-1444" fmla="*/ 4596433 h 5785910"/>
                <a:gd name="connsiteX24-1445" fmla="*/ 4802287 w 5342334"/>
                <a:gd name="connsiteY24-1446" fmla="*/ 4606672 h 5785910"/>
                <a:gd name="connsiteX25-1447" fmla="*/ 5191248 w 5342334"/>
                <a:gd name="connsiteY25-1448" fmla="*/ 4997228 h 5785910"/>
                <a:gd name="connsiteX26-1449" fmla="*/ 4866278 w 5342334"/>
                <a:gd name="connsiteY26-1450" fmla="*/ 5435572 h 5785910"/>
                <a:gd name="connsiteX27-1451" fmla="*/ 4581456 w 5342334"/>
                <a:gd name="connsiteY27-1452" fmla="*/ 5443059 h 5785910"/>
                <a:gd name="connsiteX28-1453" fmla="*/ 4593578 w 5342334"/>
                <a:gd name="connsiteY28-1454" fmla="*/ 5444848 h 5785910"/>
                <a:gd name="connsiteX29-1455" fmla="*/ 4581281 w 5342334"/>
                <a:gd name="connsiteY29-1456" fmla="*/ 5445228 h 5785910"/>
                <a:gd name="connsiteX30-1457" fmla="*/ 2201665 w 5342334"/>
                <a:gd name="connsiteY30-1458" fmla="*/ 5541774 h 5785910"/>
                <a:gd name="connsiteX31-1459" fmla="*/ 1514723 w 5342334"/>
                <a:gd name="connsiteY31-1460" fmla="*/ 2929703 h 5785910"/>
                <a:gd name="connsiteX32-1461" fmla="*/ 1975047 w 5342334"/>
                <a:gd name="connsiteY32-1462" fmla="*/ 2725675 h 5785910"/>
                <a:gd name="connsiteX33-1463" fmla="*/ 2654934 w 5342334"/>
                <a:gd name="connsiteY33-1464" fmla="*/ 1630299 h 5785910"/>
                <a:gd name="connsiteX34-1465" fmla="*/ 3108192 w 5342334"/>
                <a:gd name="connsiteY34-1466" fmla="*/ 686009 h 5785910"/>
                <a:gd name="connsiteX35-1467" fmla="*/ 3334821 w 5342334"/>
                <a:gd name="connsiteY35-1468" fmla="*/ 6121 h 5785910"/>
                <a:gd name="connsiteX36-1469" fmla="*/ 3380735 w 5342334"/>
                <a:gd name="connsiteY36-1470" fmla="*/ 118 h 5785910"/>
                <a:gd name="connsiteX0-1471" fmla="*/ 1438934 w 5342334"/>
                <a:gd name="connsiteY0-1472" fmla="*/ 2944008 h 5785910"/>
                <a:gd name="connsiteX1-1473" fmla="*/ 1441770 w 5342334"/>
                <a:gd name="connsiteY1-1474" fmla="*/ 2943473 h 5785910"/>
                <a:gd name="connsiteX2-1475" fmla="*/ 1438934 w 5342334"/>
                <a:gd name="connsiteY2-1476" fmla="*/ 2944008 h 5785910"/>
                <a:gd name="connsiteX3-1477" fmla="*/ 1354605 w 5342334"/>
                <a:gd name="connsiteY3-1478" fmla="*/ 2912708 h 5785910"/>
                <a:gd name="connsiteX4-1479" fmla="*/ 1423317 w 5342334"/>
                <a:gd name="connsiteY4-1480" fmla="*/ 2947468 h 5785910"/>
                <a:gd name="connsiteX5-1481" fmla="*/ 1421525 w 5342334"/>
                <a:gd name="connsiteY5-1482" fmla="*/ 3320849 h 5785910"/>
                <a:gd name="connsiteX6-1483" fmla="*/ 2146318 w 5342334"/>
                <a:gd name="connsiteY6-1484" fmla="*/ 5548257 h 5785910"/>
                <a:gd name="connsiteX7-1485" fmla="*/ 2115204 w 5342334"/>
                <a:gd name="connsiteY7-1486" fmla="*/ 5553206 h 5785910"/>
                <a:gd name="connsiteX8-1487" fmla="*/ 1246460 w 5342334"/>
                <a:gd name="connsiteY8-1488" fmla="*/ 5785910 h 5785910"/>
                <a:gd name="connsiteX9-1489" fmla="*/ 0 w 5342334"/>
                <a:gd name="connsiteY9-1490" fmla="*/ 3148605 h 5785910"/>
                <a:gd name="connsiteX10-1491" fmla="*/ 1262428 w 5342334"/>
                <a:gd name="connsiteY10-1492" fmla="*/ 2938106 h 5785910"/>
                <a:gd name="connsiteX11-1493" fmla="*/ 1354605 w 5342334"/>
                <a:gd name="connsiteY11-1494" fmla="*/ 2912708 h 5785910"/>
                <a:gd name="connsiteX12-1495" fmla="*/ 3380735 w 5342334"/>
                <a:gd name="connsiteY12-1496" fmla="*/ 118 h 5785910"/>
                <a:gd name="connsiteX13-1497" fmla="*/ 3863622 w 5342334"/>
                <a:gd name="connsiteY13-1498" fmla="*/ 912639 h 5785910"/>
                <a:gd name="connsiteX14-1499" fmla="*/ 3674765 w 5342334"/>
                <a:gd name="connsiteY14-1500" fmla="*/ 2045786 h 5785910"/>
                <a:gd name="connsiteX15-1501" fmla="*/ 4585837 w 5342334"/>
                <a:gd name="connsiteY15-1502" fmla="*/ 2046833 h 5785910"/>
                <a:gd name="connsiteX16-1503" fmla="*/ 4775401 w 5342334"/>
                <a:gd name="connsiteY16-1504" fmla="*/ 2003486 h 5785910"/>
                <a:gd name="connsiteX17-1505" fmla="*/ 5203724 w 5342334"/>
                <a:gd name="connsiteY17-1506" fmla="*/ 2381935 h 5785910"/>
                <a:gd name="connsiteX18-1507" fmla="*/ 4980124 w 5342334"/>
                <a:gd name="connsiteY18-1508" fmla="*/ 2705696 h 5785910"/>
                <a:gd name="connsiteX19-1509" fmla="*/ 5342334 w 5342334"/>
                <a:gd name="connsiteY19-1510" fmla="*/ 3258997 h 5785910"/>
                <a:gd name="connsiteX20-1511" fmla="*/ 5107100 w 5342334"/>
                <a:gd name="connsiteY20-1512" fmla="*/ 3754493 h 5785910"/>
                <a:gd name="connsiteX21-1513" fmla="*/ 5342334 w 5342334"/>
                <a:gd name="connsiteY21-1514" fmla="*/ 4140580 h 5785910"/>
                <a:gd name="connsiteX22-1515" fmla="*/ 4844706 w 5342334"/>
                <a:gd name="connsiteY22-1516" fmla="*/ 4606676 h 5785910"/>
                <a:gd name="connsiteX23-1517" fmla="*/ 4790537 w 5342334"/>
                <a:gd name="connsiteY23-1518" fmla="*/ 4596433 h 5785910"/>
                <a:gd name="connsiteX24-1519" fmla="*/ 4802287 w 5342334"/>
                <a:gd name="connsiteY24-1520" fmla="*/ 4606672 h 5785910"/>
                <a:gd name="connsiteX25-1521" fmla="*/ 5191248 w 5342334"/>
                <a:gd name="connsiteY25-1522" fmla="*/ 4997228 h 5785910"/>
                <a:gd name="connsiteX26-1523" fmla="*/ 4866278 w 5342334"/>
                <a:gd name="connsiteY26-1524" fmla="*/ 5435572 h 5785910"/>
                <a:gd name="connsiteX27-1525" fmla="*/ 4581456 w 5342334"/>
                <a:gd name="connsiteY27-1526" fmla="*/ 5443059 h 5785910"/>
                <a:gd name="connsiteX28-1527" fmla="*/ 4593578 w 5342334"/>
                <a:gd name="connsiteY28-1528" fmla="*/ 5444848 h 5785910"/>
                <a:gd name="connsiteX29-1529" fmla="*/ 4581281 w 5342334"/>
                <a:gd name="connsiteY29-1530" fmla="*/ 5445228 h 5785910"/>
                <a:gd name="connsiteX30-1531" fmla="*/ 2201665 w 5342334"/>
                <a:gd name="connsiteY30-1532" fmla="*/ 5541774 h 5785910"/>
                <a:gd name="connsiteX31-1533" fmla="*/ 1514723 w 5342334"/>
                <a:gd name="connsiteY31-1534" fmla="*/ 2929703 h 5785910"/>
                <a:gd name="connsiteX32-1535" fmla="*/ 1975047 w 5342334"/>
                <a:gd name="connsiteY32-1536" fmla="*/ 2725675 h 5785910"/>
                <a:gd name="connsiteX33-1537" fmla="*/ 2654934 w 5342334"/>
                <a:gd name="connsiteY33-1538" fmla="*/ 1630299 h 5785910"/>
                <a:gd name="connsiteX34-1539" fmla="*/ 3108192 w 5342334"/>
                <a:gd name="connsiteY34-1540" fmla="*/ 686009 h 5785910"/>
                <a:gd name="connsiteX35-1541" fmla="*/ 3334821 w 5342334"/>
                <a:gd name="connsiteY35-1542" fmla="*/ 6121 h 5785910"/>
                <a:gd name="connsiteX36-1543" fmla="*/ 3380735 w 5342334"/>
                <a:gd name="connsiteY36-1544" fmla="*/ 118 h 5785910"/>
                <a:gd name="connsiteX0-1545" fmla="*/ 1438934 w 5342334"/>
                <a:gd name="connsiteY0-1546" fmla="*/ 2944008 h 5785910"/>
                <a:gd name="connsiteX1-1547" fmla="*/ 1441770 w 5342334"/>
                <a:gd name="connsiteY1-1548" fmla="*/ 2943473 h 5785910"/>
                <a:gd name="connsiteX2-1549" fmla="*/ 1438934 w 5342334"/>
                <a:gd name="connsiteY2-1550" fmla="*/ 2944008 h 5785910"/>
                <a:gd name="connsiteX3-1551" fmla="*/ 1354605 w 5342334"/>
                <a:gd name="connsiteY3-1552" fmla="*/ 2912708 h 5785910"/>
                <a:gd name="connsiteX4-1553" fmla="*/ 1423317 w 5342334"/>
                <a:gd name="connsiteY4-1554" fmla="*/ 2947468 h 5785910"/>
                <a:gd name="connsiteX5-1555" fmla="*/ 1421525 w 5342334"/>
                <a:gd name="connsiteY5-1556" fmla="*/ 3320849 h 5785910"/>
                <a:gd name="connsiteX6-1557" fmla="*/ 2146318 w 5342334"/>
                <a:gd name="connsiteY6-1558" fmla="*/ 5548257 h 5785910"/>
                <a:gd name="connsiteX7-1559" fmla="*/ 2115204 w 5342334"/>
                <a:gd name="connsiteY7-1560" fmla="*/ 5553206 h 5785910"/>
                <a:gd name="connsiteX8-1561" fmla="*/ 1246460 w 5342334"/>
                <a:gd name="connsiteY8-1562" fmla="*/ 5785910 h 5785910"/>
                <a:gd name="connsiteX9-1563" fmla="*/ 0 w 5342334"/>
                <a:gd name="connsiteY9-1564" fmla="*/ 3148605 h 5785910"/>
                <a:gd name="connsiteX10-1565" fmla="*/ 1262428 w 5342334"/>
                <a:gd name="connsiteY10-1566" fmla="*/ 2938106 h 5785910"/>
                <a:gd name="connsiteX11-1567" fmla="*/ 1354605 w 5342334"/>
                <a:gd name="connsiteY11-1568" fmla="*/ 2912708 h 5785910"/>
                <a:gd name="connsiteX12-1569" fmla="*/ 3380735 w 5342334"/>
                <a:gd name="connsiteY12-1570" fmla="*/ 118 h 5785910"/>
                <a:gd name="connsiteX13-1571" fmla="*/ 3863622 w 5342334"/>
                <a:gd name="connsiteY13-1572" fmla="*/ 912639 h 5785910"/>
                <a:gd name="connsiteX14-1573" fmla="*/ 3674765 w 5342334"/>
                <a:gd name="connsiteY14-1574" fmla="*/ 2045786 h 5785910"/>
                <a:gd name="connsiteX15-1575" fmla="*/ 4585837 w 5342334"/>
                <a:gd name="connsiteY15-1576" fmla="*/ 2046833 h 5785910"/>
                <a:gd name="connsiteX16-1577" fmla="*/ 4775401 w 5342334"/>
                <a:gd name="connsiteY16-1578" fmla="*/ 2003486 h 5785910"/>
                <a:gd name="connsiteX17-1579" fmla="*/ 5203724 w 5342334"/>
                <a:gd name="connsiteY17-1580" fmla="*/ 2381935 h 5785910"/>
                <a:gd name="connsiteX18-1581" fmla="*/ 4980124 w 5342334"/>
                <a:gd name="connsiteY18-1582" fmla="*/ 2705696 h 5785910"/>
                <a:gd name="connsiteX19-1583" fmla="*/ 5342334 w 5342334"/>
                <a:gd name="connsiteY19-1584" fmla="*/ 3258997 h 5785910"/>
                <a:gd name="connsiteX20-1585" fmla="*/ 5107100 w 5342334"/>
                <a:gd name="connsiteY20-1586" fmla="*/ 3754493 h 5785910"/>
                <a:gd name="connsiteX21-1587" fmla="*/ 5342334 w 5342334"/>
                <a:gd name="connsiteY21-1588" fmla="*/ 4140580 h 5785910"/>
                <a:gd name="connsiteX22-1589" fmla="*/ 4844706 w 5342334"/>
                <a:gd name="connsiteY22-1590" fmla="*/ 4606676 h 5785910"/>
                <a:gd name="connsiteX23-1591" fmla="*/ 4790537 w 5342334"/>
                <a:gd name="connsiteY23-1592" fmla="*/ 4596433 h 5785910"/>
                <a:gd name="connsiteX24-1593" fmla="*/ 4802287 w 5342334"/>
                <a:gd name="connsiteY24-1594" fmla="*/ 4606672 h 5785910"/>
                <a:gd name="connsiteX25-1595" fmla="*/ 5191248 w 5342334"/>
                <a:gd name="connsiteY25-1596" fmla="*/ 4997228 h 5785910"/>
                <a:gd name="connsiteX26-1597" fmla="*/ 4866278 w 5342334"/>
                <a:gd name="connsiteY26-1598" fmla="*/ 5435572 h 5785910"/>
                <a:gd name="connsiteX27-1599" fmla="*/ 4581456 w 5342334"/>
                <a:gd name="connsiteY27-1600" fmla="*/ 5443059 h 5785910"/>
                <a:gd name="connsiteX28-1601" fmla="*/ 4593578 w 5342334"/>
                <a:gd name="connsiteY28-1602" fmla="*/ 5444848 h 5785910"/>
                <a:gd name="connsiteX29-1603" fmla="*/ 4581281 w 5342334"/>
                <a:gd name="connsiteY29-1604" fmla="*/ 5445228 h 5785910"/>
                <a:gd name="connsiteX30-1605" fmla="*/ 2201665 w 5342334"/>
                <a:gd name="connsiteY30-1606" fmla="*/ 5541774 h 5785910"/>
                <a:gd name="connsiteX31-1607" fmla="*/ 1514723 w 5342334"/>
                <a:gd name="connsiteY31-1608" fmla="*/ 2929703 h 5785910"/>
                <a:gd name="connsiteX32-1609" fmla="*/ 1975047 w 5342334"/>
                <a:gd name="connsiteY32-1610" fmla="*/ 2725675 h 5785910"/>
                <a:gd name="connsiteX33-1611" fmla="*/ 2654934 w 5342334"/>
                <a:gd name="connsiteY33-1612" fmla="*/ 1630299 h 5785910"/>
                <a:gd name="connsiteX34-1613" fmla="*/ 3108192 w 5342334"/>
                <a:gd name="connsiteY34-1614" fmla="*/ 686009 h 5785910"/>
                <a:gd name="connsiteX35-1615" fmla="*/ 3334821 w 5342334"/>
                <a:gd name="connsiteY35-1616" fmla="*/ 6121 h 5785910"/>
                <a:gd name="connsiteX36-1617" fmla="*/ 3380735 w 5342334"/>
                <a:gd name="connsiteY36-1618" fmla="*/ 118 h 5785910"/>
                <a:gd name="connsiteX0-1619" fmla="*/ 1438934 w 5342334"/>
                <a:gd name="connsiteY0-1620" fmla="*/ 2944008 h 5785910"/>
                <a:gd name="connsiteX1-1621" fmla="*/ 1441770 w 5342334"/>
                <a:gd name="connsiteY1-1622" fmla="*/ 2943473 h 5785910"/>
                <a:gd name="connsiteX2-1623" fmla="*/ 1438934 w 5342334"/>
                <a:gd name="connsiteY2-1624" fmla="*/ 2944008 h 5785910"/>
                <a:gd name="connsiteX3-1625" fmla="*/ 1354605 w 5342334"/>
                <a:gd name="connsiteY3-1626" fmla="*/ 2912708 h 5785910"/>
                <a:gd name="connsiteX4-1627" fmla="*/ 1423317 w 5342334"/>
                <a:gd name="connsiteY4-1628" fmla="*/ 2947468 h 5785910"/>
                <a:gd name="connsiteX5-1629" fmla="*/ 1421525 w 5342334"/>
                <a:gd name="connsiteY5-1630" fmla="*/ 3320849 h 5785910"/>
                <a:gd name="connsiteX6-1631" fmla="*/ 2146318 w 5342334"/>
                <a:gd name="connsiteY6-1632" fmla="*/ 5548257 h 5785910"/>
                <a:gd name="connsiteX7-1633" fmla="*/ 2115204 w 5342334"/>
                <a:gd name="connsiteY7-1634" fmla="*/ 5553206 h 5785910"/>
                <a:gd name="connsiteX8-1635" fmla="*/ 1246460 w 5342334"/>
                <a:gd name="connsiteY8-1636" fmla="*/ 5785910 h 5785910"/>
                <a:gd name="connsiteX9-1637" fmla="*/ 0 w 5342334"/>
                <a:gd name="connsiteY9-1638" fmla="*/ 3148605 h 5785910"/>
                <a:gd name="connsiteX10-1639" fmla="*/ 1262428 w 5342334"/>
                <a:gd name="connsiteY10-1640" fmla="*/ 2938106 h 5785910"/>
                <a:gd name="connsiteX11-1641" fmla="*/ 1354605 w 5342334"/>
                <a:gd name="connsiteY11-1642" fmla="*/ 2912708 h 5785910"/>
                <a:gd name="connsiteX12-1643" fmla="*/ 3380735 w 5342334"/>
                <a:gd name="connsiteY12-1644" fmla="*/ 118 h 5785910"/>
                <a:gd name="connsiteX13-1645" fmla="*/ 3863622 w 5342334"/>
                <a:gd name="connsiteY13-1646" fmla="*/ 912639 h 5785910"/>
                <a:gd name="connsiteX14-1647" fmla="*/ 3674765 w 5342334"/>
                <a:gd name="connsiteY14-1648" fmla="*/ 2045786 h 5785910"/>
                <a:gd name="connsiteX15-1649" fmla="*/ 4585837 w 5342334"/>
                <a:gd name="connsiteY15-1650" fmla="*/ 2046833 h 5785910"/>
                <a:gd name="connsiteX16-1651" fmla="*/ 4775401 w 5342334"/>
                <a:gd name="connsiteY16-1652" fmla="*/ 2003486 h 5785910"/>
                <a:gd name="connsiteX17-1653" fmla="*/ 5203724 w 5342334"/>
                <a:gd name="connsiteY17-1654" fmla="*/ 2381935 h 5785910"/>
                <a:gd name="connsiteX18-1655" fmla="*/ 4980124 w 5342334"/>
                <a:gd name="connsiteY18-1656" fmla="*/ 2705696 h 5785910"/>
                <a:gd name="connsiteX19-1657" fmla="*/ 5342334 w 5342334"/>
                <a:gd name="connsiteY19-1658" fmla="*/ 3258997 h 5785910"/>
                <a:gd name="connsiteX20-1659" fmla="*/ 5107100 w 5342334"/>
                <a:gd name="connsiteY20-1660" fmla="*/ 3754493 h 5785910"/>
                <a:gd name="connsiteX21-1661" fmla="*/ 5342334 w 5342334"/>
                <a:gd name="connsiteY21-1662" fmla="*/ 4140580 h 5785910"/>
                <a:gd name="connsiteX22-1663" fmla="*/ 4844706 w 5342334"/>
                <a:gd name="connsiteY22-1664" fmla="*/ 4606676 h 5785910"/>
                <a:gd name="connsiteX23-1665" fmla="*/ 4790537 w 5342334"/>
                <a:gd name="connsiteY23-1666" fmla="*/ 4596433 h 5785910"/>
                <a:gd name="connsiteX24-1667" fmla="*/ 4802287 w 5342334"/>
                <a:gd name="connsiteY24-1668" fmla="*/ 4606672 h 5785910"/>
                <a:gd name="connsiteX25-1669" fmla="*/ 5191248 w 5342334"/>
                <a:gd name="connsiteY25-1670" fmla="*/ 4997228 h 5785910"/>
                <a:gd name="connsiteX26-1671" fmla="*/ 4866278 w 5342334"/>
                <a:gd name="connsiteY26-1672" fmla="*/ 5435572 h 5785910"/>
                <a:gd name="connsiteX27-1673" fmla="*/ 4581456 w 5342334"/>
                <a:gd name="connsiteY27-1674" fmla="*/ 5443059 h 5785910"/>
                <a:gd name="connsiteX28-1675" fmla="*/ 4593578 w 5342334"/>
                <a:gd name="connsiteY28-1676" fmla="*/ 5444848 h 5785910"/>
                <a:gd name="connsiteX29-1677" fmla="*/ 4581281 w 5342334"/>
                <a:gd name="connsiteY29-1678" fmla="*/ 5445228 h 5785910"/>
                <a:gd name="connsiteX30-1679" fmla="*/ 2201665 w 5342334"/>
                <a:gd name="connsiteY30-1680" fmla="*/ 5541774 h 5785910"/>
                <a:gd name="connsiteX31-1681" fmla="*/ 1514723 w 5342334"/>
                <a:gd name="connsiteY31-1682" fmla="*/ 2929703 h 5785910"/>
                <a:gd name="connsiteX32-1683" fmla="*/ 1975047 w 5342334"/>
                <a:gd name="connsiteY32-1684" fmla="*/ 2725675 h 5785910"/>
                <a:gd name="connsiteX33-1685" fmla="*/ 2654934 w 5342334"/>
                <a:gd name="connsiteY33-1686" fmla="*/ 1630299 h 5785910"/>
                <a:gd name="connsiteX34-1687" fmla="*/ 3108192 w 5342334"/>
                <a:gd name="connsiteY34-1688" fmla="*/ 686009 h 5785910"/>
                <a:gd name="connsiteX35-1689" fmla="*/ 3334821 w 5342334"/>
                <a:gd name="connsiteY35-1690" fmla="*/ 6121 h 5785910"/>
                <a:gd name="connsiteX36-1691" fmla="*/ 3380735 w 5342334"/>
                <a:gd name="connsiteY36-1692" fmla="*/ 118 h 5785910"/>
                <a:gd name="connsiteX0-1693" fmla="*/ 1438934 w 5342334"/>
                <a:gd name="connsiteY0-1694" fmla="*/ 2944008 h 5785910"/>
                <a:gd name="connsiteX1-1695" fmla="*/ 1441770 w 5342334"/>
                <a:gd name="connsiteY1-1696" fmla="*/ 2943473 h 5785910"/>
                <a:gd name="connsiteX2-1697" fmla="*/ 1438934 w 5342334"/>
                <a:gd name="connsiteY2-1698" fmla="*/ 2944008 h 5785910"/>
                <a:gd name="connsiteX3-1699" fmla="*/ 1354605 w 5342334"/>
                <a:gd name="connsiteY3-1700" fmla="*/ 2912708 h 5785910"/>
                <a:gd name="connsiteX4-1701" fmla="*/ 1423317 w 5342334"/>
                <a:gd name="connsiteY4-1702" fmla="*/ 2947468 h 5785910"/>
                <a:gd name="connsiteX5-1703" fmla="*/ 1421525 w 5342334"/>
                <a:gd name="connsiteY5-1704" fmla="*/ 3320849 h 5785910"/>
                <a:gd name="connsiteX6-1705" fmla="*/ 2146318 w 5342334"/>
                <a:gd name="connsiteY6-1706" fmla="*/ 5548257 h 5785910"/>
                <a:gd name="connsiteX7-1707" fmla="*/ 2115204 w 5342334"/>
                <a:gd name="connsiteY7-1708" fmla="*/ 5553206 h 5785910"/>
                <a:gd name="connsiteX8-1709" fmla="*/ 1246460 w 5342334"/>
                <a:gd name="connsiteY8-1710" fmla="*/ 5785910 h 5785910"/>
                <a:gd name="connsiteX9-1711" fmla="*/ 0 w 5342334"/>
                <a:gd name="connsiteY9-1712" fmla="*/ 3148605 h 5785910"/>
                <a:gd name="connsiteX10-1713" fmla="*/ 1262428 w 5342334"/>
                <a:gd name="connsiteY10-1714" fmla="*/ 2938106 h 5785910"/>
                <a:gd name="connsiteX11-1715" fmla="*/ 1354605 w 5342334"/>
                <a:gd name="connsiteY11-1716" fmla="*/ 2912708 h 5785910"/>
                <a:gd name="connsiteX12-1717" fmla="*/ 3380735 w 5342334"/>
                <a:gd name="connsiteY12-1718" fmla="*/ 118 h 5785910"/>
                <a:gd name="connsiteX13-1719" fmla="*/ 3863622 w 5342334"/>
                <a:gd name="connsiteY13-1720" fmla="*/ 912639 h 5785910"/>
                <a:gd name="connsiteX14-1721" fmla="*/ 3674765 w 5342334"/>
                <a:gd name="connsiteY14-1722" fmla="*/ 2045786 h 5785910"/>
                <a:gd name="connsiteX15-1723" fmla="*/ 4585837 w 5342334"/>
                <a:gd name="connsiteY15-1724" fmla="*/ 2046833 h 5785910"/>
                <a:gd name="connsiteX16-1725" fmla="*/ 4775401 w 5342334"/>
                <a:gd name="connsiteY16-1726" fmla="*/ 2003486 h 5785910"/>
                <a:gd name="connsiteX17-1727" fmla="*/ 5203724 w 5342334"/>
                <a:gd name="connsiteY17-1728" fmla="*/ 2381935 h 5785910"/>
                <a:gd name="connsiteX18-1729" fmla="*/ 4980124 w 5342334"/>
                <a:gd name="connsiteY18-1730" fmla="*/ 2705696 h 5785910"/>
                <a:gd name="connsiteX19-1731" fmla="*/ 5342334 w 5342334"/>
                <a:gd name="connsiteY19-1732" fmla="*/ 3258997 h 5785910"/>
                <a:gd name="connsiteX20-1733" fmla="*/ 5107100 w 5342334"/>
                <a:gd name="connsiteY20-1734" fmla="*/ 3754493 h 5785910"/>
                <a:gd name="connsiteX21-1735" fmla="*/ 5342334 w 5342334"/>
                <a:gd name="connsiteY21-1736" fmla="*/ 4140580 h 5785910"/>
                <a:gd name="connsiteX22-1737" fmla="*/ 4844706 w 5342334"/>
                <a:gd name="connsiteY22-1738" fmla="*/ 4606676 h 5785910"/>
                <a:gd name="connsiteX23-1739" fmla="*/ 4790537 w 5342334"/>
                <a:gd name="connsiteY23-1740" fmla="*/ 4596433 h 5785910"/>
                <a:gd name="connsiteX24-1741" fmla="*/ 4802287 w 5342334"/>
                <a:gd name="connsiteY24-1742" fmla="*/ 4606672 h 5785910"/>
                <a:gd name="connsiteX25-1743" fmla="*/ 5191248 w 5342334"/>
                <a:gd name="connsiteY25-1744" fmla="*/ 4997228 h 5785910"/>
                <a:gd name="connsiteX26-1745" fmla="*/ 4866278 w 5342334"/>
                <a:gd name="connsiteY26-1746" fmla="*/ 5435572 h 5785910"/>
                <a:gd name="connsiteX27-1747" fmla="*/ 4581456 w 5342334"/>
                <a:gd name="connsiteY27-1748" fmla="*/ 5443059 h 5785910"/>
                <a:gd name="connsiteX28-1749" fmla="*/ 4593578 w 5342334"/>
                <a:gd name="connsiteY28-1750" fmla="*/ 5444848 h 5785910"/>
                <a:gd name="connsiteX29-1751" fmla="*/ 4581281 w 5342334"/>
                <a:gd name="connsiteY29-1752" fmla="*/ 5445228 h 5785910"/>
                <a:gd name="connsiteX30-1753" fmla="*/ 2233555 w 5342334"/>
                <a:gd name="connsiteY30-1754" fmla="*/ 5541774 h 5785910"/>
                <a:gd name="connsiteX31-1755" fmla="*/ 1514723 w 5342334"/>
                <a:gd name="connsiteY31-1756" fmla="*/ 2929703 h 5785910"/>
                <a:gd name="connsiteX32-1757" fmla="*/ 1975047 w 5342334"/>
                <a:gd name="connsiteY32-1758" fmla="*/ 2725675 h 5785910"/>
                <a:gd name="connsiteX33-1759" fmla="*/ 2654934 w 5342334"/>
                <a:gd name="connsiteY33-1760" fmla="*/ 1630299 h 5785910"/>
                <a:gd name="connsiteX34-1761" fmla="*/ 3108192 w 5342334"/>
                <a:gd name="connsiteY34-1762" fmla="*/ 686009 h 5785910"/>
                <a:gd name="connsiteX35-1763" fmla="*/ 3334821 w 5342334"/>
                <a:gd name="connsiteY35-1764" fmla="*/ 6121 h 5785910"/>
                <a:gd name="connsiteX36-1765" fmla="*/ 3380735 w 5342334"/>
                <a:gd name="connsiteY36-1766" fmla="*/ 118 h 5785910"/>
                <a:gd name="connsiteX0-1767" fmla="*/ 1438934 w 5342334"/>
                <a:gd name="connsiteY0-1768" fmla="*/ 2944008 h 5785910"/>
                <a:gd name="connsiteX1-1769" fmla="*/ 1441770 w 5342334"/>
                <a:gd name="connsiteY1-1770" fmla="*/ 2943473 h 5785910"/>
                <a:gd name="connsiteX2-1771" fmla="*/ 1438934 w 5342334"/>
                <a:gd name="connsiteY2-1772" fmla="*/ 2944008 h 5785910"/>
                <a:gd name="connsiteX3-1773" fmla="*/ 1354605 w 5342334"/>
                <a:gd name="connsiteY3-1774" fmla="*/ 2912708 h 5785910"/>
                <a:gd name="connsiteX4-1775" fmla="*/ 1423317 w 5342334"/>
                <a:gd name="connsiteY4-1776" fmla="*/ 2947468 h 5785910"/>
                <a:gd name="connsiteX5-1777" fmla="*/ 1421525 w 5342334"/>
                <a:gd name="connsiteY5-1778" fmla="*/ 3320849 h 5785910"/>
                <a:gd name="connsiteX6-1779" fmla="*/ 2146318 w 5342334"/>
                <a:gd name="connsiteY6-1780" fmla="*/ 5548257 h 5785910"/>
                <a:gd name="connsiteX7-1781" fmla="*/ 2115204 w 5342334"/>
                <a:gd name="connsiteY7-1782" fmla="*/ 5553206 h 5785910"/>
                <a:gd name="connsiteX8-1783" fmla="*/ 1246460 w 5342334"/>
                <a:gd name="connsiteY8-1784" fmla="*/ 5785910 h 5785910"/>
                <a:gd name="connsiteX9-1785" fmla="*/ 0 w 5342334"/>
                <a:gd name="connsiteY9-1786" fmla="*/ 3148605 h 5785910"/>
                <a:gd name="connsiteX10-1787" fmla="*/ 1262428 w 5342334"/>
                <a:gd name="connsiteY10-1788" fmla="*/ 2938106 h 5785910"/>
                <a:gd name="connsiteX11-1789" fmla="*/ 1354605 w 5342334"/>
                <a:gd name="connsiteY11-1790" fmla="*/ 2912708 h 5785910"/>
                <a:gd name="connsiteX12-1791" fmla="*/ 3380735 w 5342334"/>
                <a:gd name="connsiteY12-1792" fmla="*/ 118 h 5785910"/>
                <a:gd name="connsiteX13-1793" fmla="*/ 3863622 w 5342334"/>
                <a:gd name="connsiteY13-1794" fmla="*/ 912639 h 5785910"/>
                <a:gd name="connsiteX14-1795" fmla="*/ 3674765 w 5342334"/>
                <a:gd name="connsiteY14-1796" fmla="*/ 2045786 h 5785910"/>
                <a:gd name="connsiteX15-1797" fmla="*/ 4585837 w 5342334"/>
                <a:gd name="connsiteY15-1798" fmla="*/ 2046833 h 5785910"/>
                <a:gd name="connsiteX16-1799" fmla="*/ 4775401 w 5342334"/>
                <a:gd name="connsiteY16-1800" fmla="*/ 2003486 h 5785910"/>
                <a:gd name="connsiteX17-1801" fmla="*/ 5203724 w 5342334"/>
                <a:gd name="connsiteY17-1802" fmla="*/ 2381935 h 5785910"/>
                <a:gd name="connsiteX18-1803" fmla="*/ 4980124 w 5342334"/>
                <a:gd name="connsiteY18-1804" fmla="*/ 2705696 h 5785910"/>
                <a:gd name="connsiteX19-1805" fmla="*/ 5342334 w 5342334"/>
                <a:gd name="connsiteY19-1806" fmla="*/ 3258997 h 5785910"/>
                <a:gd name="connsiteX20-1807" fmla="*/ 5107100 w 5342334"/>
                <a:gd name="connsiteY20-1808" fmla="*/ 3754493 h 5785910"/>
                <a:gd name="connsiteX21-1809" fmla="*/ 5342334 w 5342334"/>
                <a:gd name="connsiteY21-1810" fmla="*/ 4140580 h 5785910"/>
                <a:gd name="connsiteX22-1811" fmla="*/ 4844706 w 5342334"/>
                <a:gd name="connsiteY22-1812" fmla="*/ 4606676 h 5785910"/>
                <a:gd name="connsiteX23-1813" fmla="*/ 4790537 w 5342334"/>
                <a:gd name="connsiteY23-1814" fmla="*/ 4596433 h 5785910"/>
                <a:gd name="connsiteX24-1815" fmla="*/ 4802287 w 5342334"/>
                <a:gd name="connsiteY24-1816" fmla="*/ 4606672 h 5785910"/>
                <a:gd name="connsiteX25-1817" fmla="*/ 5191248 w 5342334"/>
                <a:gd name="connsiteY25-1818" fmla="*/ 4997228 h 5785910"/>
                <a:gd name="connsiteX26-1819" fmla="*/ 4866278 w 5342334"/>
                <a:gd name="connsiteY26-1820" fmla="*/ 5435572 h 5785910"/>
                <a:gd name="connsiteX27-1821" fmla="*/ 4581456 w 5342334"/>
                <a:gd name="connsiteY27-1822" fmla="*/ 5443059 h 5785910"/>
                <a:gd name="connsiteX28-1823" fmla="*/ 4593578 w 5342334"/>
                <a:gd name="connsiteY28-1824" fmla="*/ 5444848 h 5785910"/>
                <a:gd name="connsiteX29-1825" fmla="*/ 4581281 w 5342334"/>
                <a:gd name="connsiteY29-1826" fmla="*/ 5445228 h 5785910"/>
                <a:gd name="connsiteX30-1827" fmla="*/ 2276075 w 5342334"/>
                <a:gd name="connsiteY30-1828" fmla="*/ 5536459 h 5785910"/>
                <a:gd name="connsiteX31-1829" fmla="*/ 1514723 w 5342334"/>
                <a:gd name="connsiteY31-1830" fmla="*/ 2929703 h 5785910"/>
                <a:gd name="connsiteX32-1831" fmla="*/ 1975047 w 5342334"/>
                <a:gd name="connsiteY32-1832" fmla="*/ 2725675 h 5785910"/>
                <a:gd name="connsiteX33-1833" fmla="*/ 2654934 w 5342334"/>
                <a:gd name="connsiteY33-1834" fmla="*/ 1630299 h 5785910"/>
                <a:gd name="connsiteX34-1835" fmla="*/ 3108192 w 5342334"/>
                <a:gd name="connsiteY34-1836" fmla="*/ 686009 h 5785910"/>
                <a:gd name="connsiteX35-1837" fmla="*/ 3334821 w 5342334"/>
                <a:gd name="connsiteY35-1838" fmla="*/ 6121 h 5785910"/>
                <a:gd name="connsiteX36-1839" fmla="*/ 3380735 w 5342334"/>
                <a:gd name="connsiteY36-1840" fmla="*/ 118 h 5785910"/>
                <a:gd name="connsiteX0-1841" fmla="*/ 1438934 w 5342334"/>
                <a:gd name="connsiteY0-1842" fmla="*/ 2944008 h 5785910"/>
                <a:gd name="connsiteX1-1843" fmla="*/ 1441770 w 5342334"/>
                <a:gd name="connsiteY1-1844" fmla="*/ 2943473 h 5785910"/>
                <a:gd name="connsiteX2-1845" fmla="*/ 1438934 w 5342334"/>
                <a:gd name="connsiteY2-1846" fmla="*/ 2944008 h 5785910"/>
                <a:gd name="connsiteX3-1847" fmla="*/ 1354605 w 5342334"/>
                <a:gd name="connsiteY3-1848" fmla="*/ 2912708 h 5785910"/>
                <a:gd name="connsiteX4-1849" fmla="*/ 1423317 w 5342334"/>
                <a:gd name="connsiteY4-1850" fmla="*/ 2947468 h 5785910"/>
                <a:gd name="connsiteX5-1851" fmla="*/ 1421525 w 5342334"/>
                <a:gd name="connsiteY5-1852" fmla="*/ 3320849 h 5785910"/>
                <a:gd name="connsiteX6-1853" fmla="*/ 2146318 w 5342334"/>
                <a:gd name="connsiteY6-1854" fmla="*/ 5548257 h 5785910"/>
                <a:gd name="connsiteX7-1855" fmla="*/ 2115204 w 5342334"/>
                <a:gd name="connsiteY7-1856" fmla="*/ 5553206 h 5785910"/>
                <a:gd name="connsiteX8-1857" fmla="*/ 1246460 w 5342334"/>
                <a:gd name="connsiteY8-1858" fmla="*/ 5785910 h 5785910"/>
                <a:gd name="connsiteX9-1859" fmla="*/ 0 w 5342334"/>
                <a:gd name="connsiteY9-1860" fmla="*/ 3148605 h 5785910"/>
                <a:gd name="connsiteX10-1861" fmla="*/ 1262428 w 5342334"/>
                <a:gd name="connsiteY10-1862" fmla="*/ 2938106 h 5785910"/>
                <a:gd name="connsiteX11-1863" fmla="*/ 1354605 w 5342334"/>
                <a:gd name="connsiteY11-1864" fmla="*/ 2912708 h 5785910"/>
                <a:gd name="connsiteX12-1865" fmla="*/ 3380735 w 5342334"/>
                <a:gd name="connsiteY12-1866" fmla="*/ 118 h 5785910"/>
                <a:gd name="connsiteX13-1867" fmla="*/ 3863622 w 5342334"/>
                <a:gd name="connsiteY13-1868" fmla="*/ 912639 h 5785910"/>
                <a:gd name="connsiteX14-1869" fmla="*/ 3674765 w 5342334"/>
                <a:gd name="connsiteY14-1870" fmla="*/ 2045786 h 5785910"/>
                <a:gd name="connsiteX15-1871" fmla="*/ 4585837 w 5342334"/>
                <a:gd name="connsiteY15-1872" fmla="*/ 2046833 h 5785910"/>
                <a:gd name="connsiteX16-1873" fmla="*/ 4775401 w 5342334"/>
                <a:gd name="connsiteY16-1874" fmla="*/ 2003486 h 5785910"/>
                <a:gd name="connsiteX17-1875" fmla="*/ 5203724 w 5342334"/>
                <a:gd name="connsiteY17-1876" fmla="*/ 2381935 h 5785910"/>
                <a:gd name="connsiteX18-1877" fmla="*/ 4980124 w 5342334"/>
                <a:gd name="connsiteY18-1878" fmla="*/ 2705696 h 5785910"/>
                <a:gd name="connsiteX19-1879" fmla="*/ 5342334 w 5342334"/>
                <a:gd name="connsiteY19-1880" fmla="*/ 3258997 h 5785910"/>
                <a:gd name="connsiteX20-1881" fmla="*/ 5107100 w 5342334"/>
                <a:gd name="connsiteY20-1882" fmla="*/ 3754493 h 5785910"/>
                <a:gd name="connsiteX21-1883" fmla="*/ 5342334 w 5342334"/>
                <a:gd name="connsiteY21-1884" fmla="*/ 4140580 h 5785910"/>
                <a:gd name="connsiteX22-1885" fmla="*/ 4844706 w 5342334"/>
                <a:gd name="connsiteY22-1886" fmla="*/ 4606676 h 5785910"/>
                <a:gd name="connsiteX23-1887" fmla="*/ 4790537 w 5342334"/>
                <a:gd name="connsiteY23-1888" fmla="*/ 4596433 h 5785910"/>
                <a:gd name="connsiteX24-1889" fmla="*/ 4802287 w 5342334"/>
                <a:gd name="connsiteY24-1890" fmla="*/ 4606672 h 5785910"/>
                <a:gd name="connsiteX25-1891" fmla="*/ 5191248 w 5342334"/>
                <a:gd name="connsiteY25-1892" fmla="*/ 4997228 h 5785910"/>
                <a:gd name="connsiteX26-1893" fmla="*/ 4866278 w 5342334"/>
                <a:gd name="connsiteY26-1894" fmla="*/ 5435572 h 5785910"/>
                <a:gd name="connsiteX27-1895" fmla="*/ 4581456 w 5342334"/>
                <a:gd name="connsiteY27-1896" fmla="*/ 5443059 h 5785910"/>
                <a:gd name="connsiteX28-1897" fmla="*/ 4593578 w 5342334"/>
                <a:gd name="connsiteY28-1898" fmla="*/ 5444848 h 5785910"/>
                <a:gd name="connsiteX29-1899" fmla="*/ 4581281 w 5342334"/>
                <a:gd name="connsiteY29-1900" fmla="*/ 5445228 h 5785910"/>
                <a:gd name="connsiteX30-1901" fmla="*/ 2276075 w 5342334"/>
                <a:gd name="connsiteY30-1902" fmla="*/ 5536459 h 5785910"/>
                <a:gd name="connsiteX31-1903" fmla="*/ 1551927 w 5342334"/>
                <a:gd name="connsiteY31-1904" fmla="*/ 2929703 h 5785910"/>
                <a:gd name="connsiteX32-1905" fmla="*/ 1975047 w 5342334"/>
                <a:gd name="connsiteY32-1906" fmla="*/ 2725675 h 5785910"/>
                <a:gd name="connsiteX33-1907" fmla="*/ 2654934 w 5342334"/>
                <a:gd name="connsiteY33-1908" fmla="*/ 1630299 h 5785910"/>
                <a:gd name="connsiteX34-1909" fmla="*/ 3108192 w 5342334"/>
                <a:gd name="connsiteY34-1910" fmla="*/ 686009 h 5785910"/>
                <a:gd name="connsiteX35-1911" fmla="*/ 3334821 w 5342334"/>
                <a:gd name="connsiteY35-1912" fmla="*/ 6121 h 5785910"/>
                <a:gd name="connsiteX36-1913" fmla="*/ 3380735 w 5342334"/>
                <a:gd name="connsiteY36-1914" fmla="*/ 118 h 5785910"/>
                <a:gd name="connsiteX0-1915" fmla="*/ 1438934 w 5342334"/>
                <a:gd name="connsiteY0-1916" fmla="*/ 2944008 h 5785910"/>
                <a:gd name="connsiteX1-1917" fmla="*/ 1441770 w 5342334"/>
                <a:gd name="connsiteY1-1918" fmla="*/ 2943473 h 5785910"/>
                <a:gd name="connsiteX2-1919" fmla="*/ 1438934 w 5342334"/>
                <a:gd name="connsiteY2-1920" fmla="*/ 2944008 h 5785910"/>
                <a:gd name="connsiteX3-1921" fmla="*/ 1354605 w 5342334"/>
                <a:gd name="connsiteY3-1922" fmla="*/ 2912708 h 5785910"/>
                <a:gd name="connsiteX4-1923" fmla="*/ 1423317 w 5342334"/>
                <a:gd name="connsiteY4-1924" fmla="*/ 2947468 h 5785910"/>
                <a:gd name="connsiteX5-1925" fmla="*/ 1421525 w 5342334"/>
                <a:gd name="connsiteY5-1926" fmla="*/ 3320849 h 5785910"/>
                <a:gd name="connsiteX6-1927" fmla="*/ 2146318 w 5342334"/>
                <a:gd name="connsiteY6-1928" fmla="*/ 5548257 h 5785910"/>
                <a:gd name="connsiteX7-1929" fmla="*/ 2115204 w 5342334"/>
                <a:gd name="connsiteY7-1930" fmla="*/ 5553206 h 5785910"/>
                <a:gd name="connsiteX8-1931" fmla="*/ 1246460 w 5342334"/>
                <a:gd name="connsiteY8-1932" fmla="*/ 5785910 h 5785910"/>
                <a:gd name="connsiteX9-1933" fmla="*/ 0 w 5342334"/>
                <a:gd name="connsiteY9-1934" fmla="*/ 3148605 h 5785910"/>
                <a:gd name="connsiteX10-1935" fmla="*/ 1262428 w 5342334"/>
                <a:gd name="connsiteY10-1936" fmla="*/ 2938106 h 5785910"/>
                <a:gd name="connsiteX11-1937" fmla="*/ 1354605 w 5342334"/>
                <a:gd name="connsiteY11-1938" fmla="*/ 2912708 h 5785910"/>
                <a:gd name="connsiteX12-1939" fmla="*/ 3380735 w 5342334"/>
                <a:gd name="connsiteY12-1940" fmla="*/ 118 h 5785910"/>
                <a:gd name="connsiteX13-1941" fmla="*/ 3863622 w 5342334"/>
                <a:gd name="connsiteY13-1942" fmla="*/ 912639 h 5785910"/>
                <a:gd name="connsiteX14-1943" fmla="*/ 3674765 w 5342334"/>
                <a:gd name="connsiteY14-1944" fmla="*/ 2045786 h 5785910"/>
                <a:gd name="connsiteX15-1945" fmla="*/ 4585837 w 5342334"/>
                <a:gd name="connsiteY15-1946" fmla="*/ 2046833 h 5785910"/>
                <a:gd name="connsiteX16-1947" fmla="*/ 4775401 w 5342334"/>
                <a:gd name="connsiteY16-1948" fmla="*/ 2003486 h 5785910"/>
                <a:gd name="connsiteX17-1949" fmla="*/ 5203724 w 5342334"/>
                <a:gd name="connsiteY17-1950" fmla="*/ 2381935 h 5785910"/>
                <a:gd name="connsiteX18-1951" fmla="*/ 4980124 w 5342334"/>
                <a:gd name="connsiteY18-1952" fmla="*/ 2705696 h 5785910"/>
                <a:gd name="connsiteX19-1953" fmla="*/ 5342334 w 5342334"/>
                <a:gd name="connsiteY19-1954" fmla="*/ 3258997 h 5785910"/>
                <a:gd name="connsiteX20-1955" fmla="*/ 5107100 w 5342334"/>
                <a:gd name="connsiteY20-1956" fmla="*/ 3754493 h 5785910"/>
                <a:gd name="connsiteX21-1957" fmla="*/ 5342334 w 5342334"/>
                <a:gd name="connsiteY21-1958" fmla="*/ 4140580 h 5785910"/>
                <a:gd name="connsiteX22-1959" fmla="*/ 4844706 w 5342334"/>
                <a:gd name="connsiteY22-1960" fmla="*/ 4606676 h 5785910"/>
                <a:gd name="connsiteX23-1961" fmla="*/ 4790537 w 5342334"/>
                <a:gd name="connsiteY23-1962" fmla="*/ 4596433 h 5785910"/>
                <a:gd name="connsiteX24-1963" fmla="*/ 4802287 w 5342334"/>
                <a:gd name="connsiteY24-1964" fmla="*/ 4606672 h 5785910"/>
                <a:gd name="connsiteX25-1965" fmla="*/ 5191248 w 5342334"/>
                <a:gd name="connsiteY25-1966" fmla="*/ 4997228 h 5785910"/>
                <a:gd name="connsiteX26-1967" fmla="*/ 4866278 w 5342334"/>
                <a:gd name="connsiteY26-1968" fmla="*/ 5435572 h 5785910"/>
                <a:gd name="connsiteX27-1969" fmla="*/ 4581456 w 5342334"/>
                <a:gd name="connsiteY27-1970" fmla="*/ 5443059 h 5785910"/>
                <a:gd name="connsiteX28-1971" fmla="*/ 4593578 w 5342334"/>
                <a:gd name="connsiteY28-1972" fmla="*/ 5444848 h 5785910"/>
                <a:gd name="connsiteX29-1973" fmla="*/ 4581281 w 5342334"/>
                <a:gd name="connsiteY29-1974" fmla="*/ 5445228 h 5785910"/>
                <a:gd name="connsiteX30-1975" fmla="*/ 2276075 w 5342334"/>
                <a:gd name="connsiteY30-1976" fmla="*/ 5536459 h 5785910"/>
                <a:gd name="connsiteX31-1977" fmla="*/ 1567871 w 5342334"/>
                <a:gd name="connsiteY31-1978" fmla="*/ 2924388 h 5785910"/>
                <a:gd name="connsiteX32-1979" fmla="*/ 1975047 w 5342334"/>
                <a:gd name="connsiteY32-1980" fmla="*/ 2725675 h 5785910"/>
                <a:gd name="connsiteX33-1981" fmla="*/ 2654934 w 5342334"/>
                <a:gd name="connsiteY33-1982" fmla="*/ 1630299 h 5785910"/>
                <a:gd name="connsiteX34-1983" fmla="*/ 3108192 w 5342334"/>
                <a:gd name="connsiteY34-1984" fmla="*/ 686009 h 5785910"/>
                <a:gd name="connsiteX35-1985" fmla="*/ 3334821 w 5342334"/>
                <a:gd name="connsiteY35-1986" fmla="*/ 6121 h 5785910"/>
                <a:gd name="connsiteX36-1987" fmla="*/ 3380735 w 5342334"/>
                <a:gd name="connsiteY36-1988" fmla="*/ 118 h 5785910"/>
                <a:gd name="connsiteX0-1989" fmla="*/ 1438934 w 5342334"/>
                <a:gd name="connsiteY0-1990" fmla="*/ 2944008 h 5785910"/>
                <a:gd name="connsiteX1-1991" fmla="*/ 1441770 w 5342334"/>
                <a:gd name="connsiteY1-1992" fmla="*/ 2943473 h 5785910"/>
                <a:gd name="connsiteX2-1993" fmla="*/ 1438934 w 5342334"/>
                <a:gd name="connsiteY2-1994" fmla="*/ 2944008 h 5785910"/>
                <a:gd name="connsiteX3-1995" fmla="*/ 1354605 w 5342334"/>
                <a:gd name="connsiteY3-1996" fmla="*/ 2912708 h 5785910"/>
                <a:gd name="connsiteX4-1997" fmla="*/ 1423317 w 5342334"/>
                <a:gd name="connsiteY4-1998" fmla="*/ 2947468 h 5785910"/>
                <a:gd name="connsiteX5-1999" fmla="*/ 1421525 w 5342334"/>
                <a:gd name="connsiteY5-2000" fmla="*/ 3320849 h 5785910"/>
                <a:gd name="connsiteX6-2001" fmla="*/ 2146318 w 5342334"/>
                <a:gd name="connsiteY6-2002" fmla="*/ 5548257 h 5785910"/>
                <a:gd name="connsiteX7-2003" fmla="*/ 2115204 w 5342334"/>
                <a:gd name="connsiteY7-2004" fmla="*/ 5553206 h 5785910"/>
                <a:gd name="connsiteX8-2005" fmla="*/ 1246460 w 5342334"/>
                <a:gd name="connsiteY8-2006" fmla="*/ 5785910 h 5785910"/>
                <a:gd name="connsiteX9-2007" fmla="*/ 0 w 5342334"/>
                <a:gd name="connsiteY9-2008" fmla="*/ 3148605 h 5785910"/>
                <a:gd name="connsiteX10-2009" fmla="*/ 1262428 w 5342334"/>
                <a:gd name="connsiteY10-2010" fmla="*/ 2938106 h 5785910"/>
                <a:gd name="connsiteX11-2011" fmla="*/ 1354605 w 5342334"/>
                <a:gd name="connsiteY11-2012" fmla="*/ 2912708 h 5785910"/>
                <a:gd name="connsiteX12-2013" fmla="*/ 3380735 w 5342334"/>
                <a:gd name="connsiteY12-2014" fmla="*/ 118 h 5785910"/>
                <a:gd name="connsiteX13-2015" fmla="*/ 3863622 w 5342334"/>
                <a:gd name="connsiteY13-2016" fmla="*/ 912639 h 5785910"/>
                <a:gd name="connsiteX14-2017" fmla="*/ 3674765 w 5342334"/>
                <a:gd name="connsiteY14-2018" fmla="*/ 2045786 h 5785910"/>
                <a:gd name="connsiteX15-2019" fmla="*/ 4585837 w 5342334"/>
                <a:gd name="connsiteY15-2020" fmla="*/ 2046833 h 5785910"/>
                <a:gd name="connsiteX16-2021" fmla="*/ 4775401 w 5342334"/>
                <a:gd name="connsiteY16-2022" fmla="*/ 2003486 h 5785910"/>
                <a:gd name="connsiteX17-2023" fmla="*/ 5203724 w 5342334"/>
                <a:gd name="connsiteY17-2024" fmla="*/ 2381935 h 5785910"/>
                <a:gd name="connsiteX18-2025" fmla="*/ 4980124 w 5342334"/>
                <a:gd name="connsiteY18-2026" fmla="*/ 2705696 h 5785910"/>
                <a:gd name="connsiteX19-2027" fmla="*/ 5342334 w 5342334"/>
                <a:gd name="connsiteY19-2028" fmla="*/ 3258997 h 5785910"/>
                <a:gd name="connsiteX20-2029" fmla="*/ 5107100 w 5342334"/>
                <a:gd name="connsiteY20-2030" fmla="*/ 3754493 h 5785910"/>
                <a:gd name="connsiteX21-2031" fmla="*/ 5342334 w 5342334"/>
                <a:gd name="connsiteY21-2032" fmla="*/ 4140580 h 5785910"/>
                <a:gd name="connsiteX22-2033" fmla="*/ 4844706 w 5342334"/>
                <a:gd name="connsiteY22-2034" fmla="*/ 4606676 h 5785910"/>
                <a:gd name="connsiteX23-2035" fmla="*/ 4790537 w 5342334"/>
                <a:gd name="connsiteY23-2036" fmla="*/ 4596433 h 5785910"/>
                <a:gd name="connsiteX24-2037" fmla="*/ 4802287 w 5342334"/>
                <a:gd name="connsiteY24-2038" fmla="*/ 4606672 h 5785910"/>
                <a:gd name="connsiteX25-2039" fmla="*/ 5191248 w 5342334"/>
                <a:gd name="connsiteY25-2040" fmla="*/ 4997228 h 5785910"/>
                <a:gd name="connsiteX26-2041" fmla="*/ 4866278 w 5342334"/>
                <a:gd name="connsiteY26-2042" fmla="*/ 5435572 h 5785910"/>
                <a:gd name="connsiteX27-2043" fmla="*/ 4581456 w 5342334"/>
                <a:gd name="connsiteY27-2044" fmla="*/ 5443059 h 5785910"/>
                <a:gd name="connsiteX28-2045" fmla="*/ 4593578 w 5342334"/>
                <a:gd name="connsiteY28-2046" fmla="*/ 5444848 h 5785910"/>
                <a:gd name="connsiteX29-2047" fmla="*/ 4581281 w 5342334"/>
                <a:gd name="connsiteY29-2048" fmla="*/ 5445228 h 5785910"/>
                <a:gd name="connsiteX30-2049" fmla="*/ 2276075 w 5342334"/>
                <a:gd name="connsiteY30-2050" fmla="*/ 5536459 h 5785910"/>
                <a:gd name="connsiteX31-2051" fmla="*/ 1567871 w 5342334"/>
                <a:gd name="connsiteY31-2052" fmla="*/ 2924388 h 5785910"/>
                <a:gd name="connsiteX32-2053" fmla="*/ 1975047 w 5342334"/>
                <a:gd name="connsiteY32-2054" fmla="*/ 2725675 h 5785910"/>
                <a:gd name="connsiteX33-2055" fmla="*/ 2654934 w 5342334"/>
                <a:gd name="connsiteY33-2056" fmla="*/ 1630299 h 5785910"/>
                <a:gd name="connsiteX34-2057" fmla="*/ 3108192 w 5342334"/>
                <a:gd name="connsiteY34-2058" fmla="*/ 686009 h 5785910"/>
                <a:gd name="connsiteX35-2059" fmla="*/ 3334821 w 5342334"/>
                <a:gd name="connsiteY35-2060" fmla="*/ 6121 h 5785910"/>
                <a:gd name="connsiteX36-2061" fmla="*/ 3380735 w 5342334"/>
                <a:gd name="connsiteY36-2062" fmla="*/ 118 h 57859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</a:cxnLst>
              <a:rect l="l" t="t" r="r" b="b"/>
              <a:pathLst>
                <a:path w="5342334" h="5785910">
                  <a:moveTo>
                    <a:pt x="1438934" y="2944008"/>
                  </a:moveTo>
                  <a:lnTo>
                    <a:pt x="1441770" y="2943473"/>
                  </a:lnTo>
                  <a:lnTo>
                    <a:pt x="1438934" y="2944008"/>
                  </a:lnTo>
                  <a:close/>
                  <a:moveTo>
                    <a:pt x="1354605" y="2912708"/>
                  </a:moveTo>
                  <a:cubicBezTo>
                    <a:pt x="1381420" y="2914268"/>
                    <a:pt x="1412164" y="2879445"/>
                    <a:pt x="1423317" y="2947468"/>
                  </a:cubicBezTo>
                  <a:cubicBezTo>
                    <a:pt x="1434470" y="3015491"/>
                    <a:pt x="1420535" y="3195595"/>
                    <a:pt x="1421525" y="3320849"/>
                  </a:cubicBezTo>
                  <a:cubicBezTo>
                    <a:pt x="1438368" y="4219980"/>
                    <a:pt x="1608134" y="5048330"/>
                    <a:pt x="2146318" y="5548257"/>
                  </a:cubicBezTo>
                  <a:cubicBezTo>
                    <a:pt x="2132082" y="5546972"/>
                    <a:pt x="2129659" y="5554867"/>
                    <a:pt x="2115204" y="5553206"/>
                  </a:cubicBezTo>
                  <a:lnTo>
                    <a:pt x="1246460" y="5785910"/>
                  </a:lnTo>
                  <a:cubicBezTo>
                    <a:pt x="37772" y="4518970"/>
                    <a:pt x="415487" y="4027706"/>
                    <a:pt x="0" y="3148605"/>
                  </a:cubicBezTo>
                  <a:cubicBezTo>
                    <a:pt x="396729" y="3102488"/>
                    <a:pt x="860213" y="3040376"/>
                    <a:pt x="1262428" y="2938106"/>
                  </a:cubicBezTo>
                  <a:lnTo>
                    <a:pt x="1354605" y="2912708"/>
                  </a:lnTo>
                  <a:close/>
                  <a:moveTo>
                    <a:pt x="3380735" y="118"/>
                  </a:moveTo>
                  <a:cubicBezTo>
                    <a:pt x="3615010" y="9662"/>
                    <a:pt x="3910837" y="593941"/>
                    <a:pt x="3863622" y="912639"/>
                  </a:cubicBezTo>
                  <a:cubicBezTo>
                    <a:pt x="3800670" y="1290355"/>
                    <a:pt x="3548860" y="1856928"/>
                    <a:pt x="3674765" y="2045786"/>
                  </a:cubicBezTo>
                  <a:cubicBezTo>
                    <a:pt x="3797827" y="2230377"/>
                    <a:pt x="4501324" y="2071126"/>
                    <a:pt x="4585837" y="2046833"/>
                  </a:cubicBezTo>
                  <a:cubicBezTo>
                    <a:pt x="4670350" y="2022540"/>
                    <a:pt x="4615047" y="2013011"/>
                    <a:pt x="4775401" y="2003486"/>
                  </a:cubicBezTo>
                  <a:cubicBezTo>
                    <a:pt x="4935754" y="1993961"/>
                    <a:pt x="5203724" y="2172925"/>
                    <a:pt x="5203724" y="2381935"/>
                  </a:cubicBezTo>
                  <a:cubicBezTo>
                    <a:pt x="5203724" y="2524417"/>
                    <a:pt x="5114611" y="2648510"/>
                    <a:pt x="4980124" y="2705696"/>
                  </a:cubicBezTo>
                  <a:cubicBezTo>
                    <a:pt x="5186442" y="2738785"/>
                    <a:pt x="5342334" y="2974614"/>
                    <a:pt x="5342334" y="3258997"/>
                  </a:cubicBezTo>
                  <a:cubicBezTo>
                    <a:pt x="5342334" y="3478715"/>
                    <a:pt x="5249280" y="3669449"/>
                    <a:pt x="5107100" y="3754493"/>
                  </a:cubicBezTo>
                  <a:cubicBezTo>
                    <a:pt x="5250279" y="3829786"/>
                    <a:pt x="5342334" y="3975115"/>
                    <a:pt x="5342334" y="4140580"/>
                  </a:cubicBezTo>
                  <a:cubicBezTo>
                    <a:pt x="5342334" y="4397998"/>
                    <a:pt x="5119540" y="4606676"/>
                    <a:pt x="4844706" y="4606676"/>
                  </a:cubicBezTo>
                  <a:lnTo>
                    <a:pt x="4790537" y="4596433"/>
                  </a:lnTo>
                  <a:lnTo>
                    <a:pt x="4802287" y="4606672"/>
                  </a:lnTo>
                  <a:cubicBezTo>
                    <a:pt x="5095775" y="4623426"/>
                    <a:pt x="5180585" y="4859077"/>
                    <a:pt x="5191248" y="4997228"/>
                  </a:cubicBezTo>
                  <a:cubicBezTo>
                    <a:pt x="5201911" y="5135379"/>
                    <a:pt x="5088613" y="5385095"/>
                    <a:pt x="4866278" y="5435572"/>
                  </a:cubicBezTo>
                  <a:lnTo>
                    <a:pt x="4581456" y="5443059"/>
                  </a:lnTo>
                  <a:lnTo>
                    <a:pt x="4593578" y="5444848"/>
                  </a:lnTo>
                  <a:lnTo>
                    <a:pt x="4581281" y="5445228"/>
                  </a:lnTo>
                  <a:cubicBezTo>
                    <a:pt x="3769354" y="5470211"/>
                    <a:pt x="4031718" y="5729575"/>
                    <a:pt x="2276075" y="5536459"/>
                  </a:cubicBezTo>
                  <a:cubicBezTo>
                    <a:pt x="1740041" y="5125519"/>
                    <a:pt x="1434982" y="3948583"/>
                    <a:pt x="1567871" y="2924388"/>
                  </a:cubicBezTo>
                  <a:cubicBezTo>
                    <a:pt x="1736241" y="2898340"/>
                    <a:pt x="1793870" y="2941357"/>
                    <a:pt x="1975047" y="2725675"/>
                  </a:cubicBezTo>
                  <a:cubicBezTo>
                    <a:pt x="2156224" y="2509993"/>
                    <a:pt x="2466077" y="1970243"/>
                    <a:pt x="2654934" y="1630299"/>
                  </a:cubicBezTo>
                  <a:cubicBezTo>
                    <a:pt x="2843792" y="1290355"/>
                    <a:pt x="2994878" y="956704"/>
                    <a:pt x="3108192" y="686009"/>
                  </a:cubicBezTo>
                  <a:cubicBezTo>
                    <a:pt x="3221507" y="415315"/>
                    <a:pt x="3095602" y="81664"/>
                    <a:pt x="3334821" y="6121"/>
                  </a:cubicBezTo>
                  <a:cubicBezTo>
                    <a:pt x="3349773" y="1399"/>
                    <a:pt x="3365117" y="-519"/>
                    <a:pt x="3380735" y="118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46" name="组合 23"/>
          <p:cNvGrpSpPr/>
          <p:nvPr/>
        </p:nvGrpSpPr>
        <p:grpSpPr>
          <a:xfrm>
            <a:off x="5281613" y="3078163"/>
            <a:ext cx="1149350" cy="1149350"/>
            <a:chOff x="5282082" y="3078389"/>
            <a:chExt cx="1148715" cy="1148715"/>
          </a:xfrm>
        </p:grpSpPr>
        <p:sp>
          <p:nvSpPr>
            <p:cNvPr id="4" name="椭圆 3"/>
            <p:cNvSpPr/>
            <p:nvPr/>
          </p:nvSpPr>
          <p:spPr>
            <a:xfrm>
              <a:off x="5282082" y="3078389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KSO_Shape"/>
            <p:cNvSpPr/>
            <p:nvPr/>
          </p:nvSpPr>
          <p:spPr>
            <a:xfrm>
              <a:off x="5442330" y="3283063"/>
              <a:ext cx="726673" cy="739366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49" name="组合 22"/>
          <p:cNvGrpSpPr/>
          <p:nvPr/>
        </p:nvGrpSpPr>
        <p:grpSpPr>
          <a:xfrm>
            <a:off x="5281613" y="1477963"/>
            <a:ext cx="1149350" cy="1149350"/>
            <a:chOff x="5282082" y="1478189"/>
            <a:chExt cx="1148715" cy="1148715"/>
          </a:xfrm>
        </p:grpSpPr>
        <p:sp>
          <p:nvSpPr>
            <p:cNvPr id="3" name="椭圆 2"/>
            <p:cNvSpPr/>
            <p:nvPr/>
          </p:nvSpPr>
          <p:spPr>
            <a:xfrm>
              <a:off x="5282082" y="1478189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5597819" y="1682863"/>
              <a:ext cx="517239" cy="739366"/>
            </a:xfrm>
            <a:custGeom>
              <a:avLst/>
              <a:gdLst>
                <a:gd name="T0" fmla="*/ 2147483646 w 78"/>
                <a:gd name="T1" fmla="*/ 2147483646 h 112"/>
                <a:gd name="T2" fmla="*/ 2147483646 w 78"/>
                <a:gd name="T3" fmla="*/ 2147483646 h 112"/>
                <a:gd name="T4" fmla="*/ 2147483646 w 78"/>
                <a:gd name="T5" fmla="*/ 2147483646 h 112"/>
                <a:gd name="T6" fmla="*/ 2147483646 w 78"/>
                <a:gd name="T7" fmla="*/ 2147483646 h 112"/>
                <a:gd name="T8" fmla="*/ 2147483646 w 78"/>
                <a:gd name="T9" fmla="*/ 2147483646 h 112"/>
                <a:gd name="T10" fmla="*/ 2147483646 w 78"/>
                <a:gd name="T11" fmla="*/ 2147483646 h 112"/>
                <a:gd name="T12" fmla="*/ 2147483646 w 78"/>
                <a:gd name="T13" fmla="*/ 2147483646 h 112"/>
                <a:gd name="T14" fmla="*/ 2147483646 w 78"/>
                <a:gd name="T15" fmla="*/ 2147483646 h 112"/>
                <a:gd name="T16" fmla="*/ 2147483646 w 78"/>
                <a:gd name="T17" fmla="*/ 2147483646 h 112"/>
                <a:gd name="T18" fmla="*/ 2147483646 w 78"/>
                <a:gd name="T19" fmla="*/ 2147483646 h 112"/>
                <a:gd name="T20" fmla="*/ 2147483646 w 78"/>
                <a:gd name="T21" fmla="*/ 2147483646 h 112"/>
                <a:gd name="T22" fmla="*/ 2147483646 w 78"/>
                <a:gd name="T23" fmla="*/ 2147483646 h 112"/>
                <a:gd name="T24" fmla="*/ 2147483646 w 78"/>
                <a:gd name="T25" fmla="*/ 2147483646 h 112"/>
                <a:gd name="T26" fmla="*/ 2147483646 w 78"/>
                <a:gd name="T27" fmla="*/ 2147483646 h 112"/>
                <a:gd name="T28" fmla="*/ 2147483646 w 78"/>
                <a:gd name="T29" fmla="*/ 2147483646 h 112"/>
                <a:gd name="T30" fmla="*/ 2147483646 w 78"/>
                <a:gd name="T31" fmla="*/ 2147483646 h 112"/>
                <a:gd name="T32" fmla="*/ 2147483646 w 78"/>
                <a:gd name="T33" fmla="*/ 2147483646 h 112"/>
                <a:gd name="T34" fmla="*/ 2147483646 w 78"/>
                <a:gd name="T35" fmla="*/ 2147483646 h 112"/>
                <a:gd name="T36" fmla="*/ 2147483646 w 78"/>
                <a:gd name="T37" fmla="*/ 2147483646 h 112"/>
                <a:gd name="T38" fmla="*/ 2147483646 w 78"/>
                <a:gd name="T39" fmla="*/ 2147483646 h 112"/>
                <a:gd name="T40" fmla="*/ 2147483646 w 78"/>
                <a:gd name="T41" fmla="*/ 2147483646 h 112"/>
                <a:gd name="T42" fmla="*/ 2147483646 w 78"/>
                <a:gd name="T43" fmla="*/ 2147483646 h 112"/>
                <a:gd name="T44" fmla="*/ 2147483646 w 78"/>
                <a:gd name="T45" fmla="*/ 2147483646 h 112"/>
                <a:gd name="T46" fmla="*/ 2147483646 w 78"/>
                <a:gd name="T47" fmla="*/ 2147483646 h 112"/>
                <a:gd name="T48" fmla="*/ 2147483646 w 78"/>
                <a:gd name="T49" fmla="*/ 2147483646 h 112"/>
                <a:gd name="T50" fmla="*/ 2147483646 w 78"/>
                <a:gd name="T51" fmla="*/ 2147483646 h 112"/>
                <a:gd name="T52" fmla="*/ 2147483646 w 78"/>
                <a:gd name="T53" fmla="*/ 2147483646 h 112"/>
                <a:gd name="T54" fmla="*/ 2147483646 w 78"/>
                <a:gd name="T55" fmla="*/ 2147483646 h 112"/>
                <a:gd name="T56" fmla="*/ 2147483646 w 78"/>
                <a:gd name="T57" fmla="*/ 2147483646 h 112"/>
                <a:gd name="T58" fmla="*/ 2147483646 w 78"/>
                <a:gd name="T59" fmla="*/ 2147483646 h 112"/>
                <a:gd name="T60" fmla="*/ 2147483646 w 78"/>
                <a:gd name="T61" fmla="*/ 2147483646 h 112"/>
                <a:gd name="T62" fmla="*/ 2147483646 w 78"/>
                <a:gd name="T63" fmla="*/ 2147483646 h 112"/>
                <a:gd name="T64" fmla="*/ 2147483646 w 78"/>
                <a:gd name="T65" fmla="*/ 2147483646 h 112"/>
                <a:gd name="T66" fmla="*/ 2147483646 w 78"/>
                <a:gd name="T67" fmla="*/ 2147483646 h 112"/>
                <a:gd name="T68" fmla="*/ 2147483646 w 78"/>
                <a:gd name="T69" fmla="*/ 2147483646 h 112"/>
                <a:gd name="T70" fmla="*/ 2147483646 w 78"/>
                <a:gd name="T71" fmla="*/ 2147483646 h 112"/>
                <a:gd name="T72" fmla="*/ 2147483646 w 78"/>
                <a:gd name="T73" fmla="*/ 2147483646 h 112"/>
                <a:gd name="T74" fmla="*/ 2147483646 w 78"/>
                <a:gd name="T75" fmla="*/ 2147483646 h 112"/>
                <a:gd name="T76" fmla="*/ 2147483646 w 78"/>
                <a:gd name="T77" fmla="*/ 2147483646 h 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组合 8"/>
          <p:cNvGrpSpPr/>
          <p:nvPr/>
        </p:nvGrpSpPr>
        <p:grpSpPr>
          <a:xfrm rot="16200000">
            <a:off x="3870267" y="2071456"/>
            <a:ext cx="1235632" cy="1154430"/>
            <a:chOff x="6546335" y="1671593"/>
            <a:chExt cx="1663883" cy="1554539"/>
          </a:xfrm>
          <a:solidFill>
            <a:schemeClr val="bg2">
              <a:lumMod val="50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6546335" y="1671593"/>
              <a:ext cx="1548434" cy="11363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6200000">
              <a:off x="7379184" y="2395098"/>
              <a:ext cx="1548432" cy="11363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" name="组合 11"/>
          <p:cNvGrpSpPr/>
          <p:nvPr/>
        </p:nvGrpSpPr>
        <p:grpSpPr>
          <a:xfrm>
            <a:off x="6634738" y="3523089"/>
            <a:ext cx="1235630" cy="1155498"/>
            <a:chOff x="6604968" y="1670155"/>
            <a:chExt cx="1663882" cy="1555976"/>
          </a:xfrm>
          <a:solidFill>
            <a:schemeClr val="bg2">
              <a:lumMod val="50000"/>
            </a:schemeClr>
          </a:solidFill>
        </p:grpSpPr>
        <p:sp>
          <p:nvSpPr>
            <p:cNvPr id="13" name="矩形 12"/>
            <p:cNvSpPr/>
            <p:nvPr/>
          </p:nvSpPr>
          <p:spPr>
            <a:xfrm>
              <a:off x="6604968" y="1670155"/>
              <a:ext cx="1548432" cy="11363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7437816" y="2395097"/>
              <a:ext cx="1548432" cy="113636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54" name="组合 14"/>
          <p:cNvGrpSpPr/>
          <p:nvPr/>
        </p:nvGrpSpPr>
        <p:grpSpPr>
          <a:xfrm>
            <a:off x="2620963" y="3357563"/>
            <a:ext cx="2720975" cy="849312"/>
            <a:chOff x="3266707" y="2623623"/>
            <a:chExt cx="2719909" cy="849449"/>
          </a:xfrm>
        </p:grpSpPr>
        <p:sp>
          <p:nvSpPr>
            <p:cNvPr id="10255" name="文本框 15"/>
            <p:cNvSpPr txBox="1"/>
            <p:nvPr/>
          </p:nvSpPr>
          <p:spPr>
            <a:xfrm>
              <a:off x="3266707" y="2623623"/>
              <a:ext cx="2469311" cy="36810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Tasks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56" name="文本框 16"/>
            <p:cNvSpPr txBox="1"/>
            <p:nvPr/>
          </p:nvSpPr>
          <p:spPr>
            <a:xfrm>
              <a:off x="3268290" y="2951377"/>
              <a:ext cx="2718326" cy="5216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Admin performs all task and updation.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257" name="组合 17"/>
          <p:cNvGrpSpPr/>
          <p:nvPr/>
        </p:nvGrpSpPr>
        <p:grpSpPr>
          <a:xfrm>
            <a:off x="6935788" y="4805363"/>
            <a:ext cx="2730500" cy="679450"/>
            <a:chOff x="2895372" y="2606562"/>
            <a:chExt cx="2731029" cy="678586"/>
          </a:xfrm>
        </p:grpSpPr>
        <p:sp>
          <p:nvSpPr>
            <p:cNvPr id="10258" name="文本框 18"/>
            <p:cNvSpPr txBox="1"/>
            <p:nvPr/>
          </p:nvSpPr>
          <p:spPr>
            <a:xfrm>
              <a:off x="2895372" y="2606562"/>
              <a:ext cx="2713704" cy="36804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I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Results</a:t>
              </a:r>
              <a:endParaRPr lang="en-I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259" name="文本框 19"/>
            <p:cNvSpPr txBox="1"/>
            <p:nvPr/>
          </p:nvSpPr>
          <p:spPr>
            <a:xfrm>
              <a:off x="2908075" y="2978656"/>
              <a:ext cx="2718326" cy="30649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Improved Management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260" name="文本框 20"/>
          <p:cNvSpPr txBox="1"/>
          <p:nvPr/>
        </p:nvSpPr>
        <p:spPr>
          <a:xfrm>
            <a:off x="6737350" y="1549400"/>
            <a:ext cx="4341813" cy="3063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Admin logins by its user password.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61" name="文本框 21"/>
          <p:cNvSpPr txBox="1"/>
          <p:nvPr/>
        </p:nvSpPr>
        <p:spPr>
          <a:xfrm>
            <a:off x="6724650" y="1144588"/>
            <a:ext cx="320833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ADMIN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1"/>
          <p:cNvSpPr txBox="1"/>
          <p:nvPr/>
        </p:nvSpPr>
        <p:spPr>
          <a:xfrm>
            <a:off x="342900" y="217488"/>
            <a:ext cx="2671763" cy="8302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Employee Management</a:t>
            </a:r>
            <a:endParaRPr lang="en-IN" altLang="zh-C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椭圆形标注 1"/>
          <p:cNvSpPr/>
          <p:nvPr/>
        </p:nvSpPr>
        <p:spPr bwMode="auto">
          <a:xfrm flipH="1">
            <a:off x="4019550" y="3595688"/>
            <a:ext cx="1905000" cy="2163763"/>
          </a:xfrm>
          <a:custGeom>
            <a:avLst/>
            <a:gdLst>
              <a:gd name="connsiteX0" fmla="*/ 1212520 w 2455290"/>
              <a:gd name="connsiteY0" fmla="*/ 2752277 h 2319934"/>
              <a:gd name="connsiteX1" fmla="*/ 982594 w 2455290"/>
              <a:gd name="connsiteY1" fmla="*/ 2296590 h 2319934"/>
              <a:gd name="connsiteX2" fmla="*/ 8439 w 2455290"/>
              <a:gd name="connsiteY2" fmla="*/ 1024198 h 2319934"/>
              <a:gd name="connsiteX3" fmla="*/ 1238616 w 2455290"/>
              <a:gd name="connsiteY3" fmla="*/ 46 h 2319934"/>
              <a:gd name="connsiteX4" fmla="*/ 2449482 w 2455290"/>
              <a:gd name="connsiteY4" fmla="*/ 1047255 h 2319934"/>
              <a:gd name="connsiteX5" fmla="*/ 1451067 w 2455290"/>
              <a:gd name="connsiteY5" fmla="*/ 2300562 h 2319934"/>
              <a:gd name="connsiteX6" fmla="*/ 1212520 w 2455290"/>
              <a:gd name="connsiteY6" fmla="*/ 2752277 h 2319934"/>
              <a:gd name="connsiteX0-1" fmla="*/ 1212612 w 2455452"/>
              <a:gd name="connsiteY0-2" fmla="*/ 2752278 h 2752278"/>
              <a:gd name="connsiteX1-3" fmla="*/ 982686 w 2455452"/>
              <a:gd name="connsiteY1-4" fmla="*/ 2296591 h 2752278"/>
              <a:gd name="connsiteX2-5" fmla="*/ 8531 w 2455452"/>
              <a:gd name="connsiteY2-6" fmla="*/ 1024199 h 2752278"/>
              <a:gd name="connsiteX3-7" fmla="*/ 1238708 w 2455452"/>
              <a:gd name="connsiteY3-8" fmla="*/ 47 h 2752278"/>
              <a:gd name="connsiteX4-9" fmla="*/ 2449574 w 2455452"/>
              <a:gd name="connsiteY4-10" fmla="*/ 1047256 h 2752278"/>
              <a:gd name="connsiteX5-11" fmla="*/ 1451159 w 2455452"/>
              <a:gd name="connsiteY5-12" fmla="*/ 2300563 h 2752278"/>
              <a:gd name="connsiteX6-13" fmla="*/ 1212612 w 2455452"/>
              <a:gd name="connsiteY6-14" fmla="*/ 2752278 h 2752278"/>
              <a:gd name="connsiteX0-15" fmla="*/ 1212612 w 2455452"/>
              <a:gd name="connsiteY0-16" fmla="*/ 2752278 h 2752278"/>
              <a:gd name="connsiteX1-17" fmla="*/ 982686 w 2455452"/>
              <a:gd name="connsiteY1-18" fmla="*/ 2296591 h 2752278"/>
              <a:gd name="connsiteX2-19" fmla="*/ 8531 w 2455452"/>
              <a:gd name="connsiteY2-20" fmla="*/ 1024199 h 2752278"/>
              <a:gd name="connsiteX3-21" fmla="*/ 1238708 w 2455452"/>
              <a:gd name="connsiteY3-22" fmla="*/ 47 h 2752278"/>
              <a:gd name="connsiteX4-23" fmla="*/ 2449574 w 2455452"/>
              <a:gd name="connsiteY4-24" fmla="*/ 1047256 h 2752278"/>
              <a:gd name="connsiteX5-25" fmla="*/ 1451159 w 2455452"/>
              <a:gd name="connsiteY5-26" fmla="*/ 2300563 h 2752278"/>
              <a:gd name="connsiteX6-27" fmla="*/ 1212612 w 2455452"/>
              <a:gd name="connsiteY6-28" fmla="*/ 2752278 h 2752278"/>
              <a:gd name="connsiteX0-29" fmla="*/ 977662 w 2455452"/>
              <a:gd name="connsiteY0-30" fmla="*/ 2733228 h 2733228"/>
              <a:gd name="connsiteX1-31" fmla="*/ 982686 w 2455452"/>
              <a:gd name="connsiteY1-32" fmla="*/ 2296591 h 2733228"/>
              <a:gd name="connsiteX2-33" fmla="*/ 8531 w 2455452"/>
              <a:gd name="connsiteY2-34" fmla="*/ 1024199 h 2733228"/>
              <a:gd name="connsiteX3-35" fmla="*/ 1238708 w 2455452"/>
              <a:gd name="connsiteY3-36" fmla="*/ 47 h 2733228"/>
              <a:gd name="connsiteX4-37" fmla="*/ 2449574 w 2455452"/>
              <a:gd name="connsiteY4-38" fmla="*/ 1047256 h 2733228"/>
              <a:gd name="connsiteX5-39" fmla="*/ 1451159 w 2455452"/>
              <a:gd name="connsiteY5-40" fmla="*/ 2300563 h 2733228"/>
              <a:gd name="connsiteX6-41" fmla="*/ 977662 w 2455452"/>
              <a:gd name="connsiteY6-42" fmla="*/ 2733228 h 2733228"/>
              <a:gd name="connsiteX0-43" fmla="*/ 977662 w 2455452"/>
              <a:gd name="connsiteY0-44" fmla="*/ 2733228 h 2733228"/>
              <a:gd name="connsiteX1-45" fmla="*/ 982686 w 2455452"/>
              <a:gd name="connsiteY1-46" fmla="*/ 2296591 h 2733228"/>
              <a:gd name="connsiteX2-47" fmla="*/ 8531 w 2455452"/>
              <a:gd name="connsiteY2-48" fmla="*/ 1024199 h 2733228"/>
              <a:gd name="connsiteX3-49" fmla="*/ 1238708 w 2455452"/>
              <a:gd name="connsiteY3-50" fmla="*/ 47 h 2733228"/>
              <a:gd name="connsiteX4-51" fmla="*/ 2449574 w 2455452"/>
              <a:gd name="connsiteY4-52" fmla="*/ 1047256 h 2733228"/>
              <a:gd name="connsiteX5-53" fmla="*/ 1451159 w 2455452"/>
              <a:gd name="connsiteY5-54" fmla="*/ 2300563 h 2733228"/>
              <a:gd name="connsiteX6-55" fmla="*/ 977662 w 2455452"/>
              <a:gd name="connsiteY6-56" fmla="*/ 2733228 h 2733228"/>
              <a:gd name="connsiteX0-57" fmla="*/ 977662 w 2455452"/>
              <a:gd name="connsiteY0-58" fmla="*/ 2733228 h 2733228"/>
              <a:gd name="connsiteX1-59" fmla="*/ 982686 w 2455452"/>
              <a:gd name="connsiteY1-60" fmla="*/ 2296591 h 2733228"/>
              <a:gd name="connsiteX2-61" fmla="*/ 8531 w 2455452"/>
              <a:gd name="connsiteY2-62" fmla="*/ 1024199 h 2733228"/>
              <a:gd name="connsiteX3-63" fmla="*/ 1238708 w 2455452"/>
              <a:gd name="connsiteY3-64" fmla="*/ 47 h 2733228"/>
              <a:gd name="connsiteX4-65" fmla="*/ 2449574 w 2455452"/>
              <a:gd name="connsiteY4-66" fmla="*/ 1047256 h 2733228"/>
              <a:gd name="connsiteX5-67" fmla="*/ 1451159 w 2455452"/>
              <a:gd name="connsiteY5-68" fmla="*/ 2300563 h 2733228"/>
              <a:gd name="connsiteX6-69" fmla="*/ 977662 w 2455452"/>
              <a:gd name="connsiteY6-70" fmla="*/ 2733228 h 2733228"/>
              <a:gd name="connsiteX0-71" fmla="*/ 977662 w 2455452"/>
              <a:gd name="connsiteY0-72" fmla="*/ 2733228 h 2733228"/>
              <a:gd name="connsiteX1-73" fmla="*/ 982686 w 2455452"/>
              <a:gd name="connsiteY1-74" fmla="*/ 2296591 h 2733228"/>
              <a:gd name="connsiteX2-75" fmla="*/ 8531 w 2455452"/>
              <a:gd name="connsiteY2-76" fmla="*/ 1024199 h 2733228"/>
              <a:gd name="connsiteX3-77" fmla="*/ 1238708 w 2455452"/>
              <a:gd name="connsiteY3-78" fmla="*/ 47 h 2733228"/>
              <a:gd name="connsiteX4-79" fmla="*/ 2449574 w 2455452"/>
              <a:gd name="connsiteY4-80" fmla="*/ 1047256 h 2733228"/>
              <a:gd name="connsiteX5-81" fmla="*/ 1451159 w 2455452"/>
              <a:gd name="connsiteY5-82" fmla="*/ 2300563 h 2733228"/>
              <a:gd name="connsiteX6-83" fmla="*/ 977662 w 2455452"/>
              <a:gd name="connsiteY6-84" fmla="*/ 2733228 h 2733228"/>
              <a:gd name="connsiteX0-85" fmla="*/ 977662 w 2455452"/>
              <a:gd name="connsiteY0-86" fmla="*/ 2733228 h 2733228"/>
              <a:gd name="connsiteX1-87" fmla="*/ 982686 w 2455452"/>
              <a:gd name="connsiteY1-88" fmla="*/ 2296591 h 2733228"/>
              <a:gd name="connsiteX2-89" fmla="*/ 8531 w 2455452"/>
              <a:gd name="connsiteY2-90" fmla="*/ 1024199 h 2733228"/>
              <a:gd name="connsiteX3-91" fmla="*/ 1238708 w 2455452"/>
              <a:gd name="connsiteY3-92" fmla="*/ 47 h 2733228"/>
              <a:gd name="connsiteX4-93" fmla="*/ 2449574 w 2455452"/>
              <a:gd name="connsiteY4-94" fmla="*/ 1047256 h 2733228"/>
              <a:gd name="connsiteX5-95" fmla="*/ 1451159 w 2455452"/>
              <a:gd name="connsiteY5-96" fmla="*/ 2300563 h 2733228"/>
              <a:gd name="connsiteX6-97" fmla="*/ 977662 w 2455452"/>
              <a:gd name="connsiteY6-98" fmla="*/ 2733228 h 2733228"/>
              <a:gd name="connsiteX0-99" fmla="*/ 907812 w 2455452"/>
              <a:gd name="connsiteY0-100" fmla="*/ 2739578 h 2739578"/>
              <a:gd name="connsiteX1-101" fmla="*/ 982686 w 2455452"/>
              <a:gd name="connsiteY1-102" fmla="*/ 2296591 h 2739578"/>
              <a:gd name="connsiteX2-103" fmla="*/ 8531 w 2455452"/>
              <a:gd name="connsiteY2-104" fmla="*/ 1024199 h 2739578"/>
              <a:gd name="connsiteX3-105" fmla="*/ 1238708 w 2455452"/>
              <a:gd name="connsiteY3-106" fmla="*/ 47 h 2739578"/>
              <a:gd name="connsiteX4-107" fmla="*/ 2449574 w 2455452"/>
              <a:gd name="connsiteY4-108" fmla="*/ 1047256 h 2739578"/>
              <a:gd name="connsiteX5-109" fmla="*/ 1451159 w 2455452"/>
              <a:gd name="connsiteY5-110" fmla="*/ 2300563 h 2739578"/>
              <a:gd name="connsiteX6-111" fmla="*/ 907812 w 2455452"/>
              <a:gd name="connsiteY6-112" fmla="*/ 2739578 h 2739578"/>
              <a:gd name="connsiteX0-113" fmla="*/ 907812 w 2455452"/>
              <a:gd name="connsiteY0-114" fmla="*/ 2739578 h 2739578"/>
              <a:gd name="connsiteX1-115" fmla="*/ 982686 w 2455452"/>
              <a:gd name="connsiteY1-116" fmla="*/ 2296591 h 2739578"/>
              <a:gd name="connsiteX2-117" fmla="*/ 8531 w 2455452"/>
              <a:gd name="connsiteY2-118" fmla="*/ 1024199 h 2739578"/>
              <a:gd name="connsiteX3-119" fmla="*/ 1238708 w 2455452"/>
              <a:gd name="connsiteY3-120" fmla="*/ 47 h 2739578"/>
              <a:gd name="connsiteX4-121" fmla="*/ 2449574 w 2455452"/>
              <a:gd name="connsiteY4-122" fmla="*/ 1047256 h 2739578"/>
              <a:gd name="connsiteX5-123" fmla="*/ 1451159 w 2455452"/>
              <a:gd name="connsiteY5-124" fmla="*/ 2300563 h 2739578"/>
              <a:gd name="connsiteX6-125" fmla="*/ 907812 w 2455452"/>
              <a:gd name="connsiteY6-126" fmla="*/ 2739578 h 2739578"/>
              <a:gd name="connsiteX0-127" fmla="*/ 907812 w 2455452"/>
              <a:gd name="connsiteY0-128" fmla="*/ 2739578 h 2739578"/>
              <a:gd name="connsiteX1-129" fmla="*/ 982686 w 2455452"/>
              <a:gd name="connsiteY1-130" fmla="*/ 2296591 h 2739578"/>
              <a:gd name="connsiteX2-131" fmla="*/ 8531 w 2455452"/>
              <a:gd name="connsiteY2-132" fmla="*/ 1024199 h 2739578"/>
              <a:gd name="connsiteX3-133" fmla="*/ 1238708 w 2455452"/>
              <a:gd name="connsiteY3-134" fmla="*/ 47 h 2739578"/>
              <a:gd name="connsiteX4-135" fmla="*/ 2449574 w 2455452"/>
              <a:gd name="connsiteY4-136" fmla="*/ 1047256 h 2739578"/>
              <a:gd name="connsiteX5-137" fmla="*/ 1451159 w 2455452"/>
              <a:gd name="connsiteY5-138" fmla="*/ 2300563 h 2739578"/>
              <a:gd name="connsiteX6-139" fmla="*/ 907812 w 2455452"/>
              <a:gd name="connsiteY6-140" fmla="*/ 2739578 h 2739578"/>
              <a:gd name="connsiteX0-141" fmla="*/ 884952 w 2455452"/>
              <a:gd name="connsiteY0-142" fmla="*/ 2648138 h 2648138"/>
              <a:gd name="connsiteX1-143" fmla="*/ 982686 w 2455452"/>
              <a:gd name="connsiteY1-144" fmla="*/ 2296591 h 2648138"/>
              <a:gd name="connsiteX2-145" fmla="*/ 8531 w 2455452"/>
              <a:gd name="connsiteY2-146" fmla="*/ 1024199 h 2648138"/>
              <a:gd name="connsiteX3-147" fmla="*/ 1238708 w 2455452"/>
              <a:gd name="connsiteY3-148" fmla="*/ 47 h 2648138"/>
              <a:gd name="connsiteX4-149" fmla="*/ 2449574 w 2455452"/>
              <a:gd name="connsiteY4-150" fmla="*/ 1047256 h 2648138"/>
              <a:gd name="connsiteX5-151" fmla="*/ 1451159 w 2455452"/>
              <a:gd name="connsiteY5-152" fmla="*/ 2300563 h 2648138"/>
              <a:gd name="connsiteX6-153" fmla="*/ 884952 w 2455452"/>
              <a:gd name="connsiteY6-154" fmla="*/ 2648138 h 2648138"/>
              <a:gd name="connsiteX0-155" fmla="*/ 884952 w 2455452"/>
              <a:gd name="connsiteY0-156" fmla="*/ 2648138 h 2648138"/>
              <a:gd name="connsiteX1-157" fmla="*/ 982686 w 2455452"/>
              <a:gd name="connsiteY1-158" fmla="*/ 2296591 h 2648138"/>
              <a:gd name="connsiteX2-159" fmla="*/ 8531 w 2455452"/>
              <a:gd name="connsiteY2-160" fmla="*/ 1024199 h 2648138"/>
              <a:gd name="connsiteX3-161" fmla="*/ 1238708 w 2455452"/>
              <a:gd name="connsiteY3-162" fmla="*/ 47 h 2648138"/>
              <a:gd name="connsiteX4-163" fmla="*/ 2449574 w 2455452"/>
              <a:gd name="connsiteY4-164" fmla="*/ 1047256 h 2648138"/>
              <a:gd name="connsiteX5-165" fmla="*/ 1451159 w 2455452"/>
              <a:gd name="connsiteY5-166" fmla="*/ 2300563 h 2648138"/>
              <a:gd name="connsiteX6-167" fmla="*/ 884952 w 2455452"/>
              <a:gd name="connsiteY6-168" fmla="*/ 2648138 h 2648138"/>
              <a:gd name="connsiteX0-169" fmla="*/ 884952 w 2455452"/>
              <a:gd name="connsiteY0-170" fmla="*/ 2648138 h 2648138"/>
              <a:gd name="connsiteX1-171" fmla="*/ 982686 w 2455452"/>
              <a:gd name="connsiteY1-172" fmla="*/ 2296591 h 2648138"/>
              <a:gd name="connsiteX2-173" fmla="*/ 8531 w 2455452"/>
              <a:gd name="connsiteY2-174" fmla="*/ 1024199 h 2648138"/>
              <a:gd name="connsiteX3-175" fmla="*/ 1238708 w 2455452"/>
              <a:gd name="connsiteY3-176" fmla="*/ 47 h 2648138"/>
              <a:gd name="connsiteX4-177" fmla="*/ 2449574 w 2455452"/>
              <a:gd name="connsiteY4-178" fmla="*/ 1047256 h 2648138"/>
              <a:gd name="connsiteX5-179" fmla="*/ 1451159 w 2455452"/>
              <a:gd name="connsiteY5-180" fmla="*/ 2300563 h 2648138"/>
              <a:gd name="connsiteX6-181" fmla="*/ 884952 w 2455452"/>
              <a:gd name="connsiteY6-182" fmla="*/ 2648138 h 2648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455452" h="2648138">
                <a:moveTo>
                  <a:pt x="884952" y="2648138"/>
                </a:moveTo>
                <a:cubicBezTo>
                  <a:pt x="1062310" y="2527992"/>
                  <a:pt x="1148228" y="2462774"/>
                  <a:pt x="982686" y="2296591"/>
                </a:cubicBezTo>
                <a:cubicBezTo>
                  <a:pt x="357285" y="2176214"/>
                  <a:pt x="-66173" y="1623115"/>
                  <a:pt x="8531" y="1024199"/>
                </a:cubicBezTo>
                <a:cubicBezTo>
                  <a:pt x="81873" y="436198"/>
                  <a:pt x="612118" y="-5243"/>
                  <a:pt x="1238708" y="47"/>
                </a:cubicBezTo>
                <a:cubicBezTo>
                  <a:pt x="1866293" y="5346"/>
                  <a:pt x="2388591" y="457051"/>
                  <a:pt x="2449574" y="1047256"/>
                </a:cubicBezTo>
                <a:cubicBezTo>
                  <a:pt x="2511498" y="1646557"/>
                  <a:pt x="2077800" y="2190977"/>
                  <a:pt x="1451159" y="2300563"/>
                </a:cubicBezTo>
                <a:cubicBezTo>
                  <a:pt x="1375877" y="2527335"/>
                  <a:pt x="1140892" y="2639171"/>
                  <a:pt x="884952" y="2648138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68" name="组合 8"/>
          <p:cNvGrpSpPr/>
          <p:nvPr/>
        </p:nvGrpSpPr>
        <p:grpSpPr>
          <a:xfrm>
            <a:off x="4114800" y="3748088"/>
            <a:ext cx="1673225" cy="1555750"/>
            <a:chOff x="3171602" y="2429408"/>
            <a:chExt cx="1256724" cy="1536177"/>
          </a:xfrm>
        </p:grpSpPr>
        <p:sp>
          <p:nvSpPr>
            <p:cNvPr id="12" name="TextBox 29"/>
            <p:cNvSpPr txBox="1"/>
            <p:nvPr/>
          </p:nvSpPr>
          <p:spPr>
            <a:xfrm>
              <a:off x="3311106" y="2840002"/>
              <a:ext cx="1075877" cy="312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Main Page</a:t>
              </a:r>
              <a:endParaRPr kumimoji="0" lang="en-IN" altLang="zh-CN" sz="14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1270" name="矩形 12"/>
            <p:cNvSpPr/>
            <p:nvPr/>
          </p:nvSpPr>
          <p:spPr>
            <a:xfrm>
              <a:off x="3171602" y="3065647"/>
              <a:ext cx="1256724" cy="8999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IN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Options of the application</a:t>
              </a:r>
              <a:endParaRPr lang="en-I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ts val="1600"/>
                </a:lnSpc>
              </a:pPr>
              <a:r>
                <a:rPr lang="en-IN" altLang="zh-CN" sz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ADD, View, Remove, Update</a:t>
              </a:r>
              <a:endParaRPr lang="en-I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3563881" y="2429408"/>
              <a:ext cx="457858" cy="5759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19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Microsoft YaHei" panose="020B0503020204020204" pitchFamily="34" charset="-122"/>
                  <a:cs typeface="+mn-cs"/>
                  <a:sym typeface="+mn-ea"/>
                </a:rPr>
                <a:t>02</a:t>
              </a:r>
              <a:endParaRPr kumimoji="0" lang="zh-CN" altLang="en-US" sz="319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16" name="椭圆形标注 1"/>
          <p:cNvSpPr/>
          <p:nvPr/>
        </p:nvSpPr>
        <p:spPr bwMode="auto">
          <a:xfrm flipH="1">
            <a:off x="823913" y="2416175"/>
            <a:ext cx="2663825" cy="3028950"/>
          </a:xfrm>
          <a:custGeom>
            <a:avLst/>
            <a:gdLst>
              <a:gd name="connsiteX0" fmla="*/ 1212520 w 2455290"/>
              <a:gd name="connsiteY0" fmla="*/ 2752277 h 2319934"/>
              <a:gd name="connsiteX1" fmla="*/ 982594 w 2455290"/>
              <a:gd name="connsiteY1" fmla="*/ 2296590 h 2319934"/>
              <a:gd name="connsiteX2" fmla="*/ 8439 w 2455290"/>
              <a:gd name="connsiteY2" fmla="*/ 1024198 h 2319934"/>
              <a:gd name="connsiteX3" fmla="*/ 1238616 w 2455290"/>
              <a:gd name="connsiteY3" fmla="*/ 46 h 2319934"/>
              <a:gd name="connsiteX4" fmla="*/ 2449482 w 2455290"/>
              <a:gd name="connsiteY4" fmla="*/ 1047255 h 2319934"/>
              <a:gd name="connsiteX5" fmla="*/ 1451067 w 2455290"/>
              <a:gd name="connsiteY5" fmla="*/ 2300562 h 2319934"/>
              <a:gd name="connsiteX6" fmla="*/ 1212520 w 2455290"/>
              <a:gd name="connsiteY6" fmla="*/ 2752277 h 2319934"/>
              <a:gd name="connsiteX0-1" fmla="*/ 1212612 w 2455452"/>
              <a:gd name="connsiteY0-2" fmla="*/ 2752278 h 2752278"/>
              <a:gd name="connsiteX1-3" fmla="*/ 982686 w 2455452"/>
              <a:gd name="connsiteY1-4" fmla="*/ 2296591 h 2752278"/>
              <a:gd name="connsiteX2-5" fmla="*/ 8531 w 2455452"/>
              <a:gd name="connsiteY2-6" fmla="*/ 1024199 h 2752278"/>
              <a:gd name="connsiteX3-7" fmla="*/ 1238708 w 2455452"/>
              <a:gd name="connsiteY3-8" fmla="*/ 47 h 2752278"/>
              <a:gd name="connsiteX4-9" fmla="*/ 2449574 w 2455452"/>
              <a:gd name="connsiteY4-10" fmla="*/ 1047256 h 2752278"/>
              <a:gd name="connsiteX5-11" fmla="*/ 1451159 w 2455452"/>
              <a:gd name="connsiteY5-12" fmla="*/ 2300563 h 2752278"/>
              <a:gd name="connsiteX6-13" fmla="*/ 1212612 w 2455452"/>
              <a:gd name="connsiteY6-14" fmla="*/ 2752278 h 2752278"/>
              <a:gd name="connsiteX0-15" fmla="*/ 1212612 w 2455452"/>
              <a:gd name="connsiteY0-16" fmla="*/ 2752278 h 2752278"/>
              <a:gd name="connsiteX1-17" fmla="*/ 982686 w 2455452"/>
              <a:gd name="connsiteY1-18" fmla="*/ 2296591 h 2752278"/>
              <a:gd name="connsiteX2-19" fmla="*/ 8531 w 2455452"/>
              <a:gd name="connsiteY2-20" fmla="*/ 1024199 h 2752278"/>
              <a:gd name="connsiteX3-21" fmla="*/ 1238708 w 2455452"/>
              <a:gd name="connsiteY3-22" fmla="*/ 47 h 2752278"/>
              <a:gd name="connsiteX4-23" fmla="*/ 2449574 w 2455452"/>
              <a:gd name="connsiteY4-24" fmla="*/ 1047256 h 2752278"/>
              <a:gd name="connsiteX5-25" fmla="*/ 1451159 w 2455452"/>
              <a:gd name="connsiteY5-26" fmla="*/ 2300563 h 2752278"/>
              <a:gd name="connsiteX6-27" fmla="*/ 1212612 w 2455452"/>
              <a:gd name="connsiteY6-28" fmla="*/ 2752278 h 2752278"/>
              <a:gd name="connsiteX0-29" fmla="*/ 977662 w 2455452"/>
              <a:gd name="connsiteY0-30" fmla="*/ 2733228 h 2733228"/>
              <a:gd name="connsiteX1-31" fmla="*/ 982686 w 2455452"/>
              <a:gd name="connsiteY1-32" fmla="*/ 2296591 h 2733228"/>
              <a:gd name="connsiteX2-33" fmla="*/ 8531 w 2455452"/>
              <a:gd name="connsiteY2-34" fmla="*/ 1024199 h 2733228"/>
              <a:gd name="connsiteX3-35" fmla="*/ 1238708 w 2455452"/>
              <a:gd name="connsiteY3-36" fmla="*/ 47 h 2733228"/>
              <a:gd name="connsiteX4-37" fmla="*/ 2449574 w 2455452"/>
              <a:gd name="connsiteY4-38" fmla="*/ 1047256 h 2733228"/>
              <a:gd name="connsiteX5-39" fmla="*/ 1451159 w 2455452"/>
              <a:gd name="connsiteY5-40" fmla="*/ 2300563 h 2733228"/>
              <a:gd name="connsiteX6-41" fmla="*/ 977662 w 2455452"/>
              <a:gd name="connsiteY6-42" fmla="*/ 2733228 h 2733228"/>
              <a:gd name="connsiteX0-43" fmla="*/ 977662 w 2455452"/>
              <a:gd name="connsiteY0-44" fmla="*/ 2733228 h 2733228"/>
              <a:gd name="connsiteX1-45" fmla="*/ 982686 w 2455452"/>
              <a:gd name="connsiteY1-46" fmla="*/ 2296591 h 2733228"/>
              <a:gd name="connsiteX2-47" fmla="*/ 8531 w 2455452"/>
              <a:gd name="connsiteY2-48" fmla="*/ 1024199 h 2733228"/>
              <a:gd name="connsiteX3-49" fmla="*/ 1238708 w 2455452"/>
              <a:gd name="connsiteY3-50" fmla="*/ 47 h 2733228"/>
              <a:gd name="connsiteX4-51" fmla="*/ 2449574 w 2455452"/>
              <a:gd name="connsiteY4-52" fmla="*/ 1047256 h 2733228"/>
              <a:gd name="connsiteX5-53" fmla="*/ 1451159 w 2455452"/>
              <a:gd name="connsiteY5-54" fmla="*/ 2300563 h 2733228"/>
              <a:gd name="connsiteX6-55" fmla="*/ 977662 w 2455452"/>
              <a:gd name="connsiteY6-56" fmla="*/ 2733228 h 2733228"/>
              <a:gd name="connsiteX0-57" fmla="*/ 977662 w 2455452"/>
              <a:gd name="connsiteY0-58" fmla="*/ 2733228 h 2733228"/>
              <a:gd name="connsiteX1-59" fmla="*/ 982686 w 2455452"/>
              <a:gd name="connsiteY1-60" fmla="*/ 2296591 h 2733228"/>
              <a:gd name="connsiteX2-61" fmla="*/ 8531 w 2455452"/>
              <a:gd name="connsiteY2-62" fmla="*/ 1024199 h 2733228"/>
              <a:gd name="connsiteX3-63" fmla="*/ 1238708 w 2455452"/>
              <a:gd name="connsiteY3-64" fmla="*/ 47 h 2733228"/>
              <a:gd name="connsiteX4-65" fmla="*/ 2449574 w 2455452"/>
              <a:gd name="connsiteY4-66" fmla="*/ 1047256 h 2733228"/>
              <a:gd name="connsiteX5-67" fmla="*/ 1451159 w 2455452"/>
              <a:gd name="connsiteY5-68" fmla="*/ 2300563 h 2733228"/>
              <a:gd name="connsiteX6-69" fmla="*/ 977662 w 2455452"/>
              <a:gd name="connsiteY6-70" fmla="*/ 2733228 h 2733228"/>
              <a:gd name="connsiteX0-71" fmla="*/ 977662 w 2455452"/>
              <a:gd name="connsiteY0-72" fmla="*/ 2733228 h 2733228"/>
              <a:gd name="connsiteX1-73" fmla="*/ 982686 w 2455452"/>
              <a:gd name="connsiteY1-74" fmla="*/ 2296591 h 2733228"/>
              <a:gd name="connsiteX2-75" fmla="*/ 8531 w 2455452"/>
              <a:gd name="connsiteY2-76" fmla="*/ 1024199 h 2733228"/>
              <a:gd name="connsiteX3-77" fmla="*/ 1238708 w 2455452"/>
              <a:gd name="connsiteY3-78" fmla="*/ 47 h 2733228"/>
              <a:gd name="connsiteX4-79" fmla="*/ 2449574 w 2455452"/>
              <a:gd name="connsiteY4-80" fmla="*/ 1047256 h 2733228"/>
              <a:gd name="connsiteX5-81" fmla="*/ 1451159 w 2455452"/>
              <a:gd name="connsiteY5-82" fmla="*/ 2300563 h 2733228"/>
              <a:gd name="connsiteX6-83" fmla="*/ 977662 w 2455452"/>
              <a:gd name="connsiteY6-84" fmla="*/ 2733228 h 2733228"/>
              <a:gd name="connsiteX0-85" fmla="*/ 977662 w 2455452"/>
              <a:gd name="connsiteY0-86" fmla="*/ 2733228 h 2733228"/>
              <a:gd name="connsiteX1-87" fmla="*/ 982686 w 2455452"/>
              <a:gd name="connsiteY1-88" fmla="*/ 2296591 h 2733228"/>
              <a:gd name="connsiteX2-89" fmla="*/ 8531 w 2455452"/>
              <a:gd name="connsiteY2-90" fmla="*/ 1024199 h 2733228"/>
              <a:gd name="connsiteX3-91" fmla="*/ 1238708 w 2455452"/>
              <a:gd name="connsiteY3-92" fmla="*/ 47 h 2733228"/>
              <a:gd name="connsiteX4-93" fmla="*/ 2449574 w 2455452"/>
              <a:gd name="connsiteY4-94" fmla="*/ 1047256 h 2733228"/>
              <a:gd name="connsiteX5-95" fmla="*/ 1451159 w 2455452"/>
              <a:gd name="connsiteY5-96" fmla="*/ 2300563 h 2733228"/>
              <a:gd name="connsiteX6-97" fmla="*/ 977662 w 2455452"/>
              <a:gd name="connsiteY6-98" fmla="*/ 2733228 h 2733228"/>
              <a:gd name="connsiteX0-99" fmla="*/ 907812 w 2455452"/>
              <a:gd name="connsiteY0-100" fmla="*/ 2739578 h 2739578"/>
              <a:gd name="connsiteX1-101" fmla="*/ 982686 w 2455452"/>
              <a:gd name="connsiteY1-102" fmla="*/ 2296591 h 2739578"/>
              <a:gd name="connsiteX2-103" fmla="*/ 8531 w 2455452"/>
              <a:gd name="connsiteY2-104" fmla="*/ 1024199 h 2739578"/>
              <a:gd name="connsiteX3-105" fmla="*/ 1238708 w 2455452"/>
              <a:gd name="connsiteY3-106" fmla="*/ 47 h 2739578"/>
              <a:gd name="connsiteX4-107" fmla="*/ 2449574 w 2455452"/>
              <a:gd name="connsiteY4-108" fmla="*/ 1047256 h 2739578"/>
              <a:gd name="connsiteX5-109" fmla="*/ 1451159 w 2455452"/>
              <a:gd name="connsiteY5-110" fmla="*/ 2300563 h 2739578"/>
              <a:gd name="connsiteX6-111" fmla="*/ 907812 w 2455452"/>
              <a:gd name="connsiteY6-112" fmla="*/ 2739578 h 2739578"/>
              <a:gd name="connsiteX0-113" fmla="*/ 907812 w 2455452"/>
              <a:gd name="connsiteY0-114" fmla="*/ 2739578 h 2739578"/>
              <a:gd name="connsiteX1-115" fmla="*/ 982686 w 2455452"/>
              <a:gd name="connsiteY1-116" fmla="*/ 2296591 h 2739578"/>
              <a:gd name="connsiteX2-117" fmla="*/ 8531 w 2455452"/>
              <a:gd name="connsiteY2-118" fmla="*/ 1024199 h 2739578"/>
              <a:gd name="connsiteX3-119" fmla="*/ 1238708 w 2455452"/>
              <a:gd name="connsiteY3-120" fmla="*/ 47 h 2739578"/>
              <a:gd name="connsiteX4-121" fmla="*/ 2449574 w 2455452"/>
              <a:gd name="connsiteY4-122" fmla="*/ 1047256 h 2739578"/>
              <a:gd name="connsiteX5-123" fmla="*/ 1451159 w 2455452"/>
              <a:gd name="connsiteY5-124" fmla="*/ 2300563 h 2739578"/>
              <a:gd name="connsiteX6-125" fmla="*/ 907812 w 2455452"/>
              <a:gd name="connsiteY6-126" fmla="*/ 2739578 h 2739578"/>
              <a:gd name="connsiteX0-127" fmla="*/ 907812 w 2455452"/>
              <a:gd name="connsiteY0-128" fmla="*/ 2739578 h 2739578"/>
              <a:gd name="connsiteX1-129" fmla="*/ 982686 w 2455452"/>
              <a:gd name="connsiteY1-130" fmla="*/ 2296591 h 2739578"/>
              <a:gd name="connsiteX2-131" fmla="*/ 8531 w 2455452"/>
              <a:gd name="connsiteY2-132" fmla="*/ 1024199 h 2739578"/>
              <a:gd name="connsiteX3-133" fmla="*/ 1238708 w 2455452"/>
              <a:gd name="connsiteY3-134" fmla="*/ 47 h 2739578"/>
              <a:gd name="connsiteX4-135" fmla="*/ 2449574 w 2455452"/>
              <a:gd name="connsiteY4-136" fmla="*/ 1047256 h 2739578"/>
              <a:gd name="connsiteX5-137" fmla="*/ 1451159 w 2455452"/>
              <a:gd name="connsiteY5-138" fmla="*/ 2300563 h 2739578"/>
              <a:gd name="connsiteX6-139" fmla="*/ 907812 w 2455452"/>
              <a:gd name="connsiteY6-140" fmla="*/ 2739578 h 2739578"/>
              <a:gd name="connsiteX0-141" fmla="*/ 884952 w 2455452"/>
              <a:gd name="connsiteY0-142" fmla="*/ 2648138 h 2648138"/>
              <a:gd name="connsiteX1-143" fmla="*/ 982686 w 2455452"/>
              <a:gd name="connsiteY1-144" fmla="*/ 2296591 h 2648138"/>
              <a:gd name="connsiteX2-145" fmla="*/ 8531 w 2455452"/>
              <a:gd name="connsiteY2-146" fmla="*/ 1024199 h 2648138"/>
              <a:gd name="connsiteX3-147" fmla="*/ 1238708 w 2455452"/>
              <a:gd name="connsiteY3-148" fmla="*/ 47 h 2648138"/>
              <a:gd name="connsiteX4-149" fmla="*/ 2449574 w 2455452"/>
              <a:gd name="connsiteY4-150" fmla="*/ 1047256 h 2648138"/>
              <a:gd name="connsiteX5-151" fmla="*/ 1451159 w 2455452"/>
              <a:gd name="connsiteY5-152" fmla="*/ 2300563 h 2648138"/>
              <a:gd name="connsiteX6-153" fmla="*/ 884952 w 2455452"/>
              <a:gd name="connsiteY6-154" fmla="*/ 2648138 h 2648138"/>
              <a:gd name="connsiteX0-155" fmla="*/ 884952 w 2455452"/>
              <a:gd name="connsiteY0-156" fmla="*/ 2648138 h 2648138"/>
              <a:gd name="connsiteX1-157" fmla="*/ 982686 w 2455452"/>
              <a:gd name="connsiteY1-158" fmla="*/ 2296591 h 2648138"/>
              <a:gd name="connsiteX2-159" fmla="*/ 8531 w 2455452"/>
              <a:gd name="connsiteY2-160" fmla="*/ 1024199 h 2648138"/>
              <a:gd name="connsiteX3-161" fmla="*/ 1238708 w 2455452"/>
              <a:gd name="connsiteY3-162" fmla="*/ 47 h 2648138"/>
              <a:gd name="connsiteX4-163" fmla="*/ 2449574 w 2455452"/>
              <a:gd name="connsiteY4-164" fmla="*/ 1047256 h 2648138"/>
              <a:gd name="connsiteX5-165" fmla="*/ 1451159 w 2455452"/>
              <a:gd name="connsiteY5-166" fmla="*/ 2300563 h 2648138"/>
              <a:gd name="connsiteX6-167" fmla="*/ 884952 w 2455452"/>
              <a:gd name="connsiteY6-168" fmla="*/ 2648138 h 2648138"/>
              <a:gd name="connsiteX0-169" fmla="*/ 884952 w 2455452"/>
              <a:gd name="connsiteY0-170" fmla="*/ 2648138 h 2648138"/>
              <a:gd name="connsiteX1-171" fmla="*/ 982686 w 2455452"/>
              <a:gd name="connsiteY1-172" fmla="*/ 2296591 h 2648138"/>
              <a:gd name="connsiteX2-173" fmla="*/ 8531 w 2455452"/>
              <a:gd name="connsiteY2-174" fmla="*/ 1024199 h 2648138"/>
              <a:gd name="connsiteX3-175" fmla="*/ 1238708 w 2455452"/>
              <a:gd name="connsiteY3-176" fmla="*/ 47 h 2648138"/>
              <a:gd name="connsiteX4-177" fmla="*/ 2449574 w 2455452"/>
              <a:gd name="connsiteY4-178" fmla="*/ 1047256 h 2648138"/>
              <a:gd name="connsiteX5-179" fmla="*/ 1451159 w 2455452"/>
              <a:gd name="connsiteY5-180" fmla="*/ 2300563 h 2648138"/>
              <a:gd name="connsiteX6-181" fmla="*/ 884952 w 2455452"/>
              <a:gd name="connsiteY6-182" fmla="*/ 2648138 h 2648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455452" h="2648138">
                <a:moveTo>
                  <a:pt x="884952" y="2648138"/>
                </a:moveTo>
                <a:cubicBezTo>
                  <a:pt x="1062310" y="2527992"/>
                  <a:pt x="1148228" y="2462774"/>
                  <a:pt x="982686" y="2296591"/>
                </a:cubicBezTo>
                <a:cubicBezTo>
                  <a:pt x="357285" y="2176214"/>
                  <a:pt x="-66173" y="1623115"/>
                  <a:pt x="8531" y="1024199"/>
                </a:cubicBezTo>
                <a:cubicBezTo>
                  <a:pt x="81873" y="436198"/>
                  <a:pt x="612118" y="-5243"/>
                  <a:pt x="1238708" y="47"/>
                </a:cubicBezTo>
                <a:cubicBezTo>
                  <a:pt x="1866293" y="5346"/>
                  <a:pt x="2388591" y="457051"/>
                  <a:pt x="2449574" y="1047256"/>
                </a:cubicBezTo>
                <a:cubicBezTo>
                  <a:pt x="2511498" y="1646557"/>
                  <a:pt x="2077800" y="2190977"/>
                  <a:pt x="1451159" y="2300563"/>
                </a:cubicBezTo>
                <a:cubicBezTo>
                  <a:pt x="1375877" y="2527335"/>
                  <a:pt x="1140892" y="2639171"/>
                  <a:pt x="884952" y="2648138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Box 36"/>
          <p:cNvSpPr txBox="1"/>
          <p:nvPr/>
        </p:nvSpPr>
        <p:spPr bwMode="auto">
          <a:xfrm>
            <a:off x="1249363" y="3478213"/>
            <a:ext cx="1847850" cy="4191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大黑简体" pitchFamily="2" charset="-122"/>
                <a:ea typeface="方正大黑简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zh-CN" sz="213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 </a:t>
            </a:r>
            <a:r>
              <a:rPr kumimoji="0" lang="en-IN" altLang="zh-CN" sz="213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Login Page </a:t>
            </a:r>
            <a:endParaRPr kumimoji="0" lang="en-IN" altLang="zh-CN" sz="213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274" name="矩形 17"/>
          <p:cNvSpPr/>
          <p:nvPr/>
        </p:nvSpPr>
        <p:spPr>
          <a:xfrm>
            <a:off x="1306513" y="3906838"/>
            <a:ext cx="1673225" cy="9112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Login by entering username and password.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38"/>
          <p:cNvSpPr txBox="1"/>
          <p:nvPr/>
        </p:nvSpPr>
        <p:spPr bwMode="auto">
          <a:xfrm>
            <a:off x="1730375" y="2686050"/>
            <a:ext cx="747713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方正大黑简体" pitchFamily="2" charset="-122"/>
                <a:ea typeface="方正大黑简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79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Microsoft YaHei" panose="020B0503020204020204" pitchFamily="34" charset="-122"/>
                <a:cs typeface="+mn-cs"/>
                <a:sym typeface="+mn-ea"/>
              </a:rPr>
              <a:t>01</a:t>
            </a:r>
            <a:endParaRPr kumimoji="0" lang="zh-CN" altLang="en-US" sz="479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椭圆形标注 1"/>
          <p:cNvSpPr/>
          <p:nvPr/>
        </p:nvSpPr>
        <p:spPr bwMode="auto">
          <a:xfrm>
            <a:off x="5270500" y="1484313"/>
            <a:ext cx="1990725" cy="2263775"/>
          </a:xfrm>
          <a:custGeom>
            <a:avLst/>
            <a:gdLst>
              <a:gd name="connsiteX0" fmla="*/ 1212520 w 2455290"/>
              <a:gd name="connsiteY0" fmla="*/ 2752277 h 2319934"/>
              <a:gd name="connsiteX1" fmla="*/ 982594 w 2455290"/>
              <a:gd name="connsiteY1" fmla="*/ 2296590 h 2319934"/>
              <a:gd name="connsiteX2" fmla="*/ 8439 w 2455290"/>
              <a:gd name="connsiteY2" fmla="*/ 1024198 h 2319934"/>
              <a:gd name="connsiteX3" fmla="*/ 1238616 w 2455290"/>
              <a:gd name="connsiteY3" fmla="*/ 46 h 2319934"/>
              <a:gd name="connsiteX4" fmla="*/ 2449482 w 2455290"/>
              <a:gd name="connsiteY4" fmla="*/ 1047255 h 2319934"/>
              <a:gd name="connsiteX5" fmla="*/ 1451067 w 2455290"/>
              <a:gd name="connsiteY5" fmla="*/ 2300562 h 2319934"/>
              <a:gd name="connsiteX6" fmla="*/ 1212520 w 2455290"/>
              <a:gd name="connsiteY6" fmla="*/ 2752277 h 2319934"/>
              <a:gd name="connsiteX0-1" fmla="*/ 1212612 w 2455452"/>
              <a:gd name="connsiteY0-2" fmla="*/ 2752278 h 2752278"/>
              <a:gd name="connsiteX1-3" fmla="*/ 982686 w 2455452"/>
              <a:gd name="connsiteY1-4" fmla="*/ 2296591 h 2752278"/>
              <a:gd name="connsiteX2-5" fmla="*/ 8531 w 2455452"/>
              <a:gd name="connsiteY2-6" fmla="*/ 1024199 h 2752278"/>
              <a:gd name="connsiteX3-7" fmla="*/ 1238708 w 2455452"/>
              <a:gd name="connsiteY3-8" fmla="*/ 47 h 2752278"/>
              <a:gd name="connsiteX4-9" fmla="*/ 2449574 w 2455452"/>
              <a:gd name="connsiteY4-10" fmla="*/ 1047256 h 2752278"/>
              <a:gd name="connsiteX5-11" fmla="*/ 1451159 w 2455452"/>
              <a:gd name="connsiteY5-12" fmla="*/ 2300563 h 2752278"/>
              <a:gd name="connsiteX6-13" fmla="*/ 1212612 w 2455452"/>
              <a:gd name="connsiteY6-14" fmla="*/ 2752278 h 2752278"/>
              <a:gd name="connsiteX0-15" fmla="*/ 1212612 w 2455452"/>
              <a:gd name="connsiteY0-16" fmla="*/ 2752278 h 2752278"/>
              <a:gd name="connsiteX1-17" fmla="*/ 982686 w 2455452"/>
              <a:gd name="connsiteY1-18" fmla="*/ 2296591 h 2752278"/>
              <a:gd name="connsiteX2-19" fmla="*/ 8531 w 2455452"/>
              <a:gd name="connsiteY2-20" fmla="*/ 1024199 h 2752278"/>
              <a:gd name="connsiteX3-21" fmla="*/ 1238708 w 2455452"/>
              <a:gd name="connsiteY3-22" fmla="*/ 47 h 2752278"/>
              <a:gd name="connsiteX4-23" fmla="*/ 2449574 w 2455452"/>
              <a:gd name="connsiteY4-24" fmla="*/ 1047256 h 2752278"/>
              <a:gd name="connsiteX5-25" fmla="*/ 1451159 w 2455452"/>
              <a:gd name="connsiteY5-26" fmla="*/ 2300563 h 2752278"/>
              <a:gd name="connsiteX6-27" fmla="*/ 1212612 w 2455452"/>
              <a:gd name="connsiteY6-28" fmla="*/ 2752278 h 2752278"/>
              <a:gd name="connsiteX0-29" fmla="*/ 977662 w 2455452"/>
              <a:gd name="connsiteY0-30" fmla="*/ 2733228 h 2733228"/>
              <a:gd name="connsiteX1-31" fmla="*/ 982686 w 2455452"/>
              <a:gd name="connsiteY1-32" fmla="*/ 2296591 h 2733228"/>
              <a:gd name="connsiteX2-33" fmla="*/ 8531 w 2455452"/>
              <a:gd name="connsiteY2-34" fmla="*/ 1024199 h 2733228"/>
              <a:gd name="connsiteX3-35" fmla="*/ 1238708 w 2455452"/>
              <a:gd name="connsiteY3-36" fmla="*/ 47 h 2733228"/>
              <a:gd name="connsiteX4-37" fmla="*/ 2449574 w 2455452"/>
              <a:gd name="connsiteY4-38" fmla="*/ 1047256 h 2733228"/>
              <a:gd name="connsiteX5-39" fmla="*/ 1451159 w 2455452"/>
              <a:gd name="connsiteY5-40" fmla="*/ 2300563 h 2733228"/>
              <a:gd name="connsiteX6-41" fmla="*/ 977662 w 2455452"/>
              <a:gd name="connsiteY6-42" fmla="*/ 2733228 h 2733228"/>
              <a:gd name="connsiteX0-43" fmla="*/ 977662 w 2455452"/>
              <a:gd name="connsiteY0-44" fmla="*/ 2733228 h 2733228"/>
              <a:gd name="connsiteX1-45" fmla="*/ 982686 w 2455452"/>
              <a:gd name="connsiteY1-46" fmla="*/ 2296591 h 2733228"/>
              <a:gd name="connsiteX2-47" fmla="*/ 8531 w 2455452"/>
              <a:gd name="connsiteY2-48" fmla="*/ 1024199 h 2733228"/>
              <a:gd name="connsiteX3-49" fmla="*/ 1238708 w 2455452"/>
              <a:gd name="connsiteY3-50" fmla="*/ 47 h 2733228"/>
              <a:gd name="connsiteX4-51" fmla="*/ 2449574 w 2455452"/>
              <a:gd name="connsiteY4-52" fmla="*/ 1047256 h 2733228"/>
              <a:gd name="connsiteX5-53" fmla="*/ 1451159 w 2455452"/>
              <a:gd name="connsiteY5-54" fmla="*/ 2300563 h 2733228"/>
              <a:gd name="connsiteX6-55" fmla="*/ 977662 w 2455452"/>
              <a:gd name="connsiteY6-56" fmla="*/ 2733228 h 2733228"/>
              <a:gd name="connsiteX0-57" fmla="*/ 977662 w 2455452"/>
              <a:gd name="connsiteY0-58" fmla="*/ 2733228 h 2733228"/>
              <a:gd name="connsiteX1-59" fmla="*/ 982686 w 2455452"/>
              <a:gd name="connsiteY1-60" fmla="*/ 2296591 h 2733228"/>
              <a:gd name="connsiteX2-61" fmla="*/ 8531 w 2455452"/>
              <a:gd name="connsiteY2-62" fmla="*/ 1024199 h 2733228"/>
              <a:gd name="connsiteX3-63" fmla="*/ 1238708 w 2455452"/>
              <a:gd name="connsiteY3-64" fmla="*/ 47 h 2733228"/>
              <a:gd name="connsiteX4-65" fmla="*/ 2449574 w 2455452"/>
              <a:gd name="connsiteY4-66" fmla="*/ 1047256 h 2733228"/>
              <a:gd name="connsiteX5-67" fmla="*/ 1451159 w 2455452"/>
              <a:gd name="connsiteY5-68" fmla="*/ 2300563 h 2733228"/>
              <a:gd name="connsiteX6-69" fmla="*/ 977662 w 2455452"/>
              <a:gd name="connsiteY6-70" fmla="*/ 2733228 h 2733228"/>
              <a:gd name="connsiteX0-71" fmla="*/ 977662 w 2455452"/>
              <a:gd name="connsiteY0-72" fmla="*/ 2733228 h 2733228"/>
              <a:gd name="connsiteX1-73" fmla="*/ 982686 w 2455452"/>
              <a:gd name="connsiteY1-74" fmla="*/ 2296591 h 2733228"/>
              <a:gd name="connsiteX2-75" fmla="*/ 8531 w 2455452"/>
              <a:gd name="connsiteY2-76" fmla="*/ 1024199 h 2733228"/>
              <a:gd name="connsiteX3-77" fmla="*/ 1238708 w 2455452"/>
              <a:gd name="connsiteY3-78" fmla="*/ 47 h 2733228"/>
              <a:gd name="connsiteX4-79" fmla="*/ 2449574 w 2455452"/>
              <a:gd name="connsiteY4-80" fmla="*/ 1047256 h 2733228"/>
              <a:gd name="connsiteX5-81" fmla="*/ 1451159 w 2455452"/>
              <a:gd name="connsiteY5-82" fmla="*/ 2300563 h 2733228"/>
              <a:gd name="connsiteX6-83" fmla="*/ 977662 w 2455452"/>
              <a:gd name="connsiteY6-84" fmla="*/ 2733228 h 2733228"/>
              <a:gd name="connsiteX0-85" fmla="*/ 977662 w 2455452"/>
              <a:gd name="connsiteY0-86" fmla="*/ 2733228 h 2733228"/>
              <a:gd name="connsiteX1-87" fmla="*/ 982686 w 2455452"/>
              <a:gd name="connsiteY1-88" fmla="*/ 2296591 h 2733228"/>
              <a:gd name="connsiteX2-89" fmla="*/ 8531 w 2455452"/>
              <a:gd name="connsiteY2-90" fmla="*/ 1024199 h 2733228"/>
              <a:gd name="connsiteX3-91" fmla="*/ 1238708 w 2455452"/>
              <a:gd name="connsiteY3-92" fmla="*/ 47 h 2733228"/>
              <a:gd name="connsiteX4-93" fmla="*/ 2449574 w 2455452"/>
              <a:gd name="connsiteY4-94" fmla="*/ 1047256 h 2733228"/>
              <a:gd name="connsiteX5-95" fmla="*/ 1451159 w 2455452"/>
              <a:gd name="connsiteY5-96" fmla="*/ 2300563 h 2733228"/>
              <a:gd name="connsiteX6-97" fmla="*/ 977662 w 2455452"/>
              <a:gd name="connsiteY6-98" fmla="*/ 2733228 h 2733228"/>
              <a:gd name="connsiteX0-99" fmla="*/ 907812 w 2455452"/>
              <a:gd name="connsiteY0-100" fmla="*/ 2739578 h 2739578"/>
              <a:gd name="connsiteX1-101" fmla="*/ 982686 w 2455452"/>
              <a:gd name="connsiteY1-102" fmla="*/ 2296591 h 2739578"/>
              <a:gd name="connsiteX2-103" fmla="*/ 8531 w 2455452"/>
              <a:gd name="connsiteY2-104" fmla="*/ 1024199 h 2739578"/>
              <a:gd name="connsiteX3-105" fmla="*/ 1238708 w 2455452"/>
              <a:gd name="connsiteY3-106" fmla="*/ 47 h 2739578"/>
              <a:gd name="connsiteX4-107" fmla="*/ 2449574 w 2455452"/>
              <a:gd name="connsiteY4-108" fmla="*/ 1047256 h 2739578"/>
              <a:gd name="connsiteX5-109" fmla="*/ 1451159 w 2455452"/>
              <a:gd name="connsiteY5-110" fmla="*/ 2300563 h 2739578"/>
              <a:gd name="connsiteX6-111" fmla="*/ 907812 w 2455452"/>
              <a:gd name="connsiteY6-112" fmla="*/ 2739578 h 2739578"/>
              <a:gd name="connsiteX0-113" fmla="*/ 907812 w 2455452"/>
              <a:gd name="connsiteY0-114" fmla="*/ 2739578 h 2739578"/>
              <a:gd name="connsiteX1-115" fmla="*/ 982686 w 2455452"/>
              <a:gd name="connsiteY1-116" fmla="*/ 2296591 h 2739578"/>
              <a:gd name="connsiteX2-117" fmla="*/ 8531 w 2455452"/>
              <a:gd name="connsiteY2-118" fmla="*/ 1024199 h 2739578"/>
              <a:gd name="connsiteX3-119" fmla="*/ 1238708 w 2455452"/>
              <a:gd name="connsiteY3-120" fmla="*/ 47 h 2739578"/>
              <a:gd name="connsiteX4-121" fmla="*/ 2449574 w 2455452"/>
              <a:gd name="connsiteY4-122" fmla="*/ 1047256 h 2739578"/>
              <a:gd name="connsiteX5-123" fmla="*/ 1451159 w 2455452"/>
              <a:gd name="connsiteY5-124" fmla="*/ 2300563 h 2739578"/>
              <a:gd name="connsiteX6-125" fmla="*/ 907812 w 2455452"/>
              <a:gd name="connsiteY6-126" fmla="*/ 2739578 h 2739578"/>
              <a:gd name="connsiteX0-127" fmla="*/ 907812 w 2455452"/>
              <a:gd name="connsiteY0-128" fmla="*/ 2739578 h 2739578"/>
              <a:gd name="connsiteX1-129" fmla="*/ 982686 w 2455452"/>
              <a:gd name="connsiteY1-130" fmla="*/ 2296591 h 2739578"/>
              <a:gd name="connsiteX2-131" fmla="*/ 8531 w 2455452"/>
              <a:gd name="connsiteY2-132" fmla="*/ 1024199 h 2739578"/>
              <a:gd name="connsiteX3-133" fmla="*/ 1238708 w 2455452"/>
              <a:gd name="connsiteY3-134" fmla="*/ 47 h 2739578"/>
              <a:gd name="connsiteX4-135" fmla="*/ 2449574 w 2455452"/>
              <a:gd name="connsiteY4-136" fmla="*/ 1047256 h 2739578"/>
              <a:gd name="connsiteX5-137" fmla="*/ 1451159 w 2455452"/>
              <a:gd name="connsiteY5-138" fmla="*/ 2300563 h 2739578"/>
              <a:gd name="connsiteX6-139" fmla="*/ 907812 w 2455452"/>
              <a:gd name="connsiteY6-140" fmla="*/ 2739578 h 2739578"/>
              <a:gd name="connsiteX0-141" fmla="*/ 884952 w 2455452"/>
              <a:gd name="connsiteY0-142" fmla="*/ 2648138 h 2648138"/>
              <a:gd name="connsiteX1-143" fmla="*/ 982686 w 2455452"/>
              <a:gd name="connsiteY1-144" fmla="*/ 2296591 h 2648138"/>
              <a:gd name="connsiteX2-145" fmla="*/ 8531 w 2455452"/>
              <a:gd name="connsiteY2-146" fmla="*/ 1024199 h 2648138"/>
              <a:gd name="connsiteX3-147" fmla="*/ 1238708 w 2455452"/>
              <a:gd name="connsiteY3-148" fmla="*/ 47 h 2648138"/>
              <a:gd name="connsiteX4-149" fmla="*/ 2449574 w 2455452"/>
              <a:gd name="connsiteY4-150" fmla="*/ 1047256 h 2648138"/>
              <a:gd name="connsiteX5-151" fmla="*/ 1451159 w 2455452"/>
              <a:gd name="connsiteY5-152" fmla="*/ 2300563 h 2648138"/>
              <a:gd name="connsiteX6-153" fmla="*/ 884952 w 2455452"/>
              <a:gd name="connsiteY6-154" fmla="*/ 2648138 h 2648138"/>
              <a:gd name="connsiteX0-155" fmla="*/ 884952 w 2455452"/>
              <a:gd name="connsiteY0-156" fmla="*/ 2648138 h 2648138"/>
              <a:gd name="connsiteX1-157" fmla="*/ 982686 w 2455452"/>
              <a:gd name="connsiteY1-158" fmla="*/ 2296591 h 2648138"/>
              <a:gd name="connsiteX2-159" fmla="*/ 8531 w 2455452"/>
              <a:gd name="connsiteY2-160" fmla="*/ 1024199 h 2648138"/>
              <a:gd name="connsiteX3-161" fmla="*/ 1238708 w 2455452"/>
              <a:gd name="connsiteY3-162" fmla="*/ 47 h 2648138"/>
              <a:gd name="connsiteX4-163" fmla="*/ 2449574 w 2455452"/>
              <a:gd name="connsiteY4-164" fmla="*/ 1047256 h 2648138"/>
              <a:gd name="connsiteX5-165" fmla="*/ 1451159 w 2455452"/>
              <a:gd name="connsiteY5-166" fmla="*/ 2300563 h 2648138"/>
              <a:gd name="connsiteX6-167" fmla="*/ 884952 w 2455452"/>
              <a:gd name="connsiteY6-168" fmla="*/ 2648138 h 2648138"/>
              <a:gd name="connsiteX0-169" fmla="*/ 884952 w 2455452"/>
              <a:gd name="connsiteY0-170" fmla="*/ 2648138 h 2648138"/>
              <a:gd name="connsiteX1-171" fmla="*/ 982686 w 2455452"/>
              <a:gd name="connsiteY1-172" fmla="*/ 2296591 h 2648138"/>
              <a:gd name="connsiteX2-173" fmla="*/ 8531 w 2455452"/>
              <a:gd name="connsiteY2-174" fmla="*/ 1024199 h 2648138"/>
              <a:gd name="connsiteX3-175" fmla="*/ 1238708 w 2455452"/>
              <a:gd name="connsiteY3-176" fmla="*/ 47 h 2648138"/>
              <a:gd name="connsiteX4-177" fmla="*/ 2449574 w 2455452"/>
              <a:gd name="connsiteY4-178" fmla="*/ 1047256 h 2648138"/>
              <a:gd name="connsiteX5-179" fmla="*/ 1451159 w 2455452"/>
              <a:gd name="connsiteY5-180" fmla="*/ 2300563 h 2648138"/>
              <a:gd name="connsiteX6-181" fmla="*/ 884952 w 2455452"/>
              <a:gd name="connsiteY6-182" fmla="*/ 2648138 h 2648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455452" h="2648138">
                <a:moveTo>
                  <a:pt x="884952" y="2648138"/>
                </a:moveTo>
                <a:cubicBezTo>
                  <a:pt x="1062310" y="2527992"/>
                  <a:pt x="1148228" y="2462774"/>
                  <a:pt x="982686" y="2296591"/>
                </a:cubicBezTo>
                <a:cubicBezTo>
                  <a:pt x="357285" y="2176214"/>
                  <a:pt x="-66173" y="1623115"/>
                  <a:pt x="8531" y="1024199"/>
                </a:cubicBezTo>
                <a:cubicBezTo>
                  <a:pt x="81873" y="436198"/>
                  <a:pt x="612118" y="-5243"/>
                  <a:pt x="1238708" y="47"/>
                </a:cubicBezTo>
                <a:cubicBezTo>
                  <a:pt x="1866293" y="5346"/>
                  <a:pt x="2388591" y="457051"/>
                  <a:pt x="2449574" y="1047256"/>
                </a:cubicBezTo>
                <a:cubicBezTo>
                  <a:pt x="2511498" y="1646557"/>
                  <a:pt x="2077800" y="2190977"/>
                  <a:pt x="1451159" y="2300563"/>
                </a:cubicBezTo>
                <a:cubicBezTo>
                  <a:pt x="1375877" y="2527335"/>
                  <a:pt x="1140892" y="2639171"/>
                  <a:pt x="884952" y="2648138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77" name="组合 19"/>
          <p:cNvGrpSpPr/>
          <p:nvPr/>
        </p:nvGrpSpPr>
        <p:grpSpPr>
          <a:xfrm>
            <a:off x="5429250" y="1606550"/>
            <a:ext cx="1673225" cy="1347788"/>
            <a:chOff x="3171964" y="2429697"/>
            <a:chExt cx="1257110" cy="1012769"/>
          </a:xfrm>
        </p:grpSpPr>
        <p:sp>
          <p:nvSpPr>
            <p:cNvPr id="23" name="TextBox 40"/>
            <p:cNvSpPr txBox="1"/>
            <p:nvPr/>
          </p:nvSpPr>
          <p:spPr>
            <a:xfrm>
              <a:off x="3311511" y="2841129"/>
              <a:ext cx="856361" cy="2381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46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    </a:t>
              </a:r>
              <a:r>
                <a:rPr kumimoji="0" lang="en-IN" alt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Groups</a:t>
              </a:r>
              <a:endParaRPr kumimoji="0" lang="en-IN" altLang="zh-CN" sz="14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1279" name="矩形 23"/>
            <p:cNvSpPr/>
            <p:nvPr/>
          </p:nvSpPr>
          <p:spPr>
            <a:xfrm>
              <a:off x="3171964" y="3065387"/>
              <a:ext cx="1257110" cy="37707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IN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Creating </a:t>
              </a:r>
              <a:r>
                <a:rPr lang="en-IN" altLang="zh-CN" sz="11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groups </a:t>
              </a:r>
              <a:r>
                <a:rPr lang="en-IN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of different posts.</a:t>
              </a:r>
              <a:endParaRPr lang="en-IN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TextBox 42"/>
            <p:cNvSpPr txBox="1"/>
            <p:nvPr/>
          </p:nvSpPr>
          <p:spPr>
            <a:xfrm>
              <a:off x="3564364" y="2429697"/>
              <a:ext cx="466347" cy="4388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19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Microsoft YaHei" panose="020B0503020204020204" pitchFamily="34" charset="-122"/>
                  <a:cs typeface="+mn-cs"/>
                  <a:sym typeface="+mn-ea"/>
                </a:rPr>
                <a:t>03</a:t>
              </a:r>
              <a:endParaRPr kumimoji="0" lang="zh-CN" altLang="en-US" sz="319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27" name="椭圆形标注 1"/>
          <p:cNvSpPr/>
          <p:nvPr/>
        </p:nvSpPr>
        <p:spPr bwMode="auto">
          <a:xfrm>
            <a:off x="7877175" y="1309688"/>
            <a:ext cx="1485900" cy="1689100"/>
          </a:xfrm>
          <a:custGeom>
            <a:avLst/>
            <a:gdLst>
              <a:gd name="connsiteX0" fmla="*/ 1212520 w 2455290"/>
              <a:gd name="connsiteY0" fmla="*/ 2752277 h 2319934"/>
              <a:gd name="connsiteX1" fmla="*/ 982594 w 2455290"/>
              <a:gd name="connsiteY1" fmla="*/ 2296590 h 2319934"/>
              <a:gd name="connsiteX2" fmla="*/ 8439 w 2455290"/>
              <a:gd name="connsiteY2" fmla="*/ 1024198 h 2319934"/>
              <a:gd name="connsiteX3" fmla="*/ 1238616 w 2455290"/>
              <a:gd name="connsiteY3" fmla="*/ 46 h 2319934"/>
              <a:gd name="connsiteX4" fmla="*/ 2449482 w 2455290"/>
              <a:gd name="connsiteY4" fmla="*/ 1047255 h 2319934"/>
              <a:gd name="connsiteX5" fmla="*/ 1451067 w 2455290"/>
              <a:gd name="connsiteY5" fmla="*/ 2300562 h 2319934"/>
              <a:gd name="connsiteX6" fmla="*/ 1212520 w 2455290"/>
              <a:gd name="connsiteY6" fmla="*/ 2752277 h 2319934"/>
              <a:gd name="connsiteX0-1" fmla="*/ 1212612 w 2455452"/>
              <a:gd name="connsiteY0-2" fmla="*/ 2752278 h 2752278"/>
              <a:gd name="connsiteX1-3" fmla="*/ 982686 w 2455452"/>
              <a:gd name="connsiteY1-4" fmla="*/ 2296591 h 2752278"/>
              <a:gd name="connsiteX2-5" fmla="*/ 8531 w 2455452"/>
              <a:gd name="connsiteY2-6" fmla="*/ 1024199 h 2752278"/>
              <a:gd name="connsiteX3-7" fmla="*/ 1238708 w 2455452"/>
              <a:gd name="connsiteY3-8" fmla="*/ 47 h 2752278"/>
              <a:gd name="connsiteX4-9" fmla="*/ 2449574 w 2455452"/>
              <a:gd name="connsiteY4-10" fmla="*/ 1047256 h 2752278"/>
              <a:gd name="connsiteX5-11" fmla="*/ 1451159 w 2455452"/>
              <a:gd name="connsiteY5-12" fmla="*/ 2300563 h 2752278"/>
              <a:gd name="connsiteX6-13" fmla="*/ 1212612 w 2455452"/>
              <a:gd name="connsiteY6-14" fmla="*/ 2752278 h 2752278"/>
              <a:gd name="connsiteX0-15" fmla="*/ 1212612 w 2455452"/>
              <a:gd name="connsiteY0-16" fmla="*/ 2752278 h 2752278"/>
              <a:gd name="connsiteX1-17" fmla="*/ 982686 w 2455452"/>
              <a:gd name="connsiteY1-18" fmla="*/ 2296591 h 2752278"/>
              <a:gd name="connsiteX2-19" fmla="*/ 8531 w 2455452"/>
              <a:gd name="connsiteY2-20" fmla="*/ 1024199 h 2752278"/>
              <a:gd name="connsiteX3-21" fmla="*/ 1238708 w 2455452"/>
              <a:gd name="connsiteY3-22" fmla="*/ 47 h 2752278"/>
              <a:gd name="connsiteX4-23" fmla="*/ 2449574 w 2455452"/>
              <a:gd name="connsiteY4-24" fmla="*/ 1047256 h 2752278"/>
              <a:gd name="connsiteX5-25" fmla="*/ 1451159 w 2455452"/>
              <a:gd name="connsiteY5-26" fmla="*/ 2300563 h 2752278"/>
              <a:gd name="connsiteX6-27" fmla="*/ 1212612 w 2455452"/>
              <a:gd name="connsiteY6-28" fmla="*/ 2752278 h 2752278"/>
              <a:gd name="connsiteX0-29" fmla="*/ 977662 w 2455452"/>
              <a:gd name="connsiteY0-30" fmla="*/ 2733228 h 2733228"/>
              <a:gd name="connsiteX1-31" fmla="*/ 982686 w 2455452"/>
              <a:gd name="connsiteY1-32" fmla="*/ 2296591 h 2733228"/>
              <a:gd name="connsiteX2-33" fmla="*/ 8531 w 2455452"/>
              <a:gd name="connsiteY2-34" fmla="*/ 1024199 h 2733228"/>
              <a:gd name="connsiteX3-35" fmla="*/ 1238708 w 2455452"/>
              <a:gd name="connsiteY3-36" fmla="*/ 47 h 2733228"/>
              <a:gd name="connsiteX4-37" fmla="*/ 2449574 w 2455452"/>
              <a:gd name="connsiteY4-38" fmla="*/ 1047256 h 2733228"/>
              <a:gd name="connsiteX5-39" fmla="*/ 1451159 w 2455452"/>
              <a:gd name="connsiteY5-40" fmla="*/ 2300563 h 2733228"/>
              <a:gd name="connsiteX6-41" fmla="*/ 977662 w 2455452"/>
              <a:gd name="connsiteY6-42" fmla="*/ 2733228 h 2733228"/>
              <a:gd name="connsiteX0-43" fmla="*/ 977662 w 2455452"/>
              <a:gd name="connsiteY0-44" fmla="*/ 2733228 h 2733228"/>
              <a:gd name="connsiteX1-45" fmla="*/ 982686 w 2455452"/>
              <a:gd name="connsiteY1-46" fmla="*/ 2296591 h 2733228"/>
              <a:gd name="connsiteX2-47" fmla="*/ 8531 w 2455452"/>
              <a:gd name="connsiteY2-48" fmla="*/ 1024199 h 2733228"/>
              <a:gd name="connsiteX3-49" fmla="*/ 1238708 w 2455452"/>
              <a:gd name="connsiteY3-50" fmla="*/ 47 h 2733228"/>
              <a:gd name="connsiteX4-51" fmla="*/ 2449574 w 2455452"/>
              <a:gd name="connsiteY4-52" fmla="*/ 1047256 h 2733228"/>
              <a:gd name="connsiteX5-53" fmla="*/ 1451159 w 2455452"/>
              <a:gd name="connsiteY5-54" fmla="*/ 2300563 h 2733228"/>
              <a:gd name="connsiteX6-55" fmla="*/ 977662 w 2455452"/>
              <a:gd name="connsiteY6-56" fmla="*/ 2733228 h 2733228"/>
              <a:gd name="connsiteX0-57" fmla="*/ 977662 w 2455452"/>
              <a:gd name="connsiteY0-58" fmla="*/ 2733228 h 2733228"/>
              <a:gd name="connsiteX1-59" fmla="*/ 982686 w 2455452"/>
              <a:gd name="connsiteY1-60" fmla="*/ 2296591 h 2733228"/>
              <a:gd name="connsiteX2-61" fmla="*/ 8531 w 2455452"/>
              <a:gd name="connsiteY2-62" fmla="*/ 1024199 h 2733228"/>
              <a:gd name="connsiteX3-63" fmla="*/ 1238708 w 2455452"/>
              <a:gd name="connsiteY3-64" fmla="*/ 47 h 2733228"/>
              <a:gd name="connsiteX4-65" fmla="*/ 2449574 w 2455452"/>
              <a:gd name="connsiteY4-66" fmla="*/ 1047256 h 2733228"/>
              <a:gd name="connsiteX5-67" fmla="*/ 1451159 w 2455452"/>
              <a:gd name="connsiteY5-68" fmla="*/ 2300563 h 2733228"/>
              <a:gd name="connsiteX6-69" fmla="*/ 977662 w 2455452"/>
              <a:gd name="connsiteY6-70" fmla="*/ 2733228 h 2733228"/>
              <a:gd name="connsiteX0-71" fmla="*/ 977662 w 2455452"/>
              <a:gd name="connsiteY0-72" fmla="*/ 2733228 h 2733228"/>
              <a:gd name="connsiteX1-73" fmla="*/ 982686 w 2455452"/>
              <a:gd name="connsiteY1-74" fmla="*/ 2296591 h 2733228"/>
              <a:gd name="connsiteX2-75" fmla="*/ 8531 w 2455452"/>
              <a:gd name="connsiteY2-76" fmla="*/ 1024199 h 2733228"/>
              <a:gd name="connsiteX3-77" fmla="*/ 1238708 w 2455452"/>
              <a:gd name="connsiteY3-78" fmla="*/ 47 h 2733228"/>
              <a:gd name="connsiteX4-79" fmla="*/ 2449574 w 2455452"/>
              <a:gd name="connsiteY4-80" fmla="*/ 1047256 h 2733228"/>
              <a:gd name="connsiteX5-81" fmla="*/ 1451159 w 2455452"/>
              <a:gd name="connsiteY5-82" fmla="*/ 2300563 h 2733228"/>
              <a:gd name="connsiteX6-83" fmla="*/ 977662 w 2455452"/>
              <a:gd name="connsiteY6-84" fmla="*/ 2733228 h 2733228"/>
              <a:gd name="connsiteX0-85" fmla="*/ 977662 w 2455452"/>
              <a:gd name="connsiteY0-86" fmla="*/ 2733228 h 2733228"/>
              <a:gd name="connsiteX1-87" fmla="*/ 982686 w 2455452"/>
              <a:gd name="connsiteY1-88" fmla="*/ 2296591 h 2733228"/>
              <a:gd name="connsiteX2-89" fmla="*/ 8531 w 2455452"/>
              <a:gd name="connsiteY2-90" fmla="*/ 1024199 h 2733228"/>
              <a:gd name="connsiteX3-91" fmla="*/ 1238708 w 2455452"/>
              <a:gd name="connsiteY3-92" fmla="*/ 47 h 2733228"/>
              <a:gd name="connsiteX4-93" fmla="*/ 2449574 w 2455452"/>
              <a:gd name="connsiteY4-94" fmla="*/ 1047256 h 2733228"/>
              <a:gd name="connsiteX5-95" fmla="*/ 1451159 w 2455452"/>
              <a:gd name="connsiteY5-96" fmla="*/ 2300563 h 2733228"/>
              <a:gd name="connsiteX6-97" fmla="*/ 977662 w 2455452"/>
              <a:gd name="connsiteY6-98" fmla="*/ 2733228 h 2733228"/>
              <a:gd name="connsiteX0-99" fmla="*/ 907812 w 2455452"/>
              <a:gd name="connsiteY0-100" fmla="*/ 2739578 h 2739578"/>
              <a:gd name="connsiteX1-101" fmla="*/ 982686 w 2455452"/>
              <a:gd name="connsiteY1-102" fmla="*/ 2296591 h 2739578"/>
              <a:gd name="connsiteX2-103" fmla="*/ 8531 w 2455452"/>
              <a:gd name="connsiteY2-104" fmla="*/ 1024199 h 2739578"/>
              <a:gd name="connsiteX3-105" fmla="*/ 1238708 w 2455452"/>
              <a:gd name="connsiteY3-106" fmla="*/ 47 h 2739578"/>
              <a:gd name="connsiteX4-107" fmla="*/ 2449574 w 2455452"/>
              <a:gd name="connsiteY4-108" fmla="*/ 1047256 h 2739578"/>
              <a:gd name="connsiteX5-109" fmla="*/ 1451159 w 2455452"/>
              <a:gd name="connsiteY5-110" fmla="*/ 2300563 h 2739578"/>
              <a:gd name="connsiteX6-111" fmla="*/ 907812 w 2455452"/>
              <a:gd name="connsiteY6-112" fmla="*/ 2739578 h 2739578"/>
              <a:gd name="connsiteX0-113" fmla="*/ 907812 w 2455452"/>
              <a:gd name="connsiteY0-114" fmla="*/ 2739578 h 2739578"/>
              <a:gd name="connsiteX1-115" fmla="*/ 982686 w 2455452"/>
              <a:gd name="connsiteY1-116" fmla="*/ 2296591 h 2739578"/>
              <a:gd name="connsiteX2-117" fmla="*/ 8531 w 2455452"/>
              <a:gd name="connsiteY2-118" fmla="*/ 1024199 h 2739578"/>
              <a:gd name="connsiteX3-119" fmla="*/ 1238708 w 2455452"/>
              <a:gd name="connsiteY3-120" fmla="*/ 47 h 2739578"/>
              <a:gd name="connsiteX4-121" fmla="*/ 2449574 w 2455452"/>
              <a:gd name="connsiteY4-122" fmla="*/ 1047256 h 2739578"/>
              <a:gd name="connsiteX5-123" fmla="*/ 1451159 w 2455452"/>
              <a:gd name="connsiteY5-124" fmla="*/ 2300563 h 2739578"/>
              <a:gd name="connsiteX6-125" fmla="*/ 907812 w 2455452"/>
              <a:gd name="connsiteY6-126" fmla="*/ 2739578 h 2739578"/>
              <a:gd name="connsiteX0-127" fmla="*/ 907812 w 2455452"/>
              <a:gd name="connsiteY0-128" fmla="*/ 2739578 h 2739578"/>
              <a:gd name="connsiteX1-129" fmla="*/ 982686 w 2455452"/>
              <a:gd name="connsiteY1-130" fmla="*/ 2296591 h 2739578"/>
              <a:gd name="connsiteX2-131" fmla="*/ 8531 w 2455452"/>
              <a:gd name="connsiteY2-132" fmla="*/ 1024199 h 2739578"/>
              <a:gd name="connsiteX3-133" fmla="*/ 1238708 w 2455452"/>
              <a:gd name="connsiteY3-134" fmla="*/ 47 h 2739578"/>
              <a:gd name="connsiteX4-135" fmla="*/ 2449574 w 2455452"/>
              <a:gd name="connsiteY4-136" fmla="*/ 1047256 h 2739578"/>
              <a:gd name="connsiteX5-137" fmla="*/ 1451159 w 2455452"/>
              <a:gd name="connsiteY5-138" fmla="*/ 2300563 h 2739578"/>
              <a:gd name="connsiteX6-139" fmla="*/ 907812 w 2455452"/>
              <a:gd name="connsiteY6-140" fmla="*/ 2739578 h 2739578"/>
              <a:gd name="connsiteX0-141" fmla="*/ 884952 w 2455452"/>
              <a:gd name="connsiteY0-142" fmla="*/ 2648138 h 2648138"/>
              <a:gd name="connsiteX1-143" fmla="*/ 982686 w 2455452"/>
              <a:gd name="connsiteY1-144" fmla="*/ 2296591 h 2648138"/>
              <a:gd name="connsiteX2-145" fmla="*/ 8531 w 2455452"/>
              <a:gd name="connsiteY2-146" fmla="*/ 1024199 h 2648138"/>
              <a:gd name="connsiteX3-147" fmla="*/ 1238708 w 2455452"/>
              <a:gd name="connsiteY3-148" fmla="*/ 47 h 2648138"/>
              <a:gd name="connsiteX4-149" fmla="*/ 2449574 w 2455452"/>
              <a:gd name="connsiteY4-150" fmla="*/ 1047256 h 2648138"/>
              <a:gd name="connsiteX5-151" fmla="*/ 1451159 w 2455452"/>
              <a:gd name="connsiteY5-152" fmla="*/ 2300563 h 2648138"/>
              <a:gd name="connsiteX6-153" fmla="*/ 884952 w 2455452"/>
              <a:gd name="connsiteY6-154" fmla="*/ 2648138 h 2648138"/>
              <a:gd name="connsiteX0-155" fmla="*/ 884952 w 2455452"/>
              <a:gd name="connsiteY0-156" fmla="*/ 2648138 h 2648138"/>
              <a:gd name="connsiteX1-157" fmla="*/ 982686 w 2455452"/>
              <a:gd name="connsiteY1-158" fmla="*/ 2296591 h 2648138"/>
              <a:gd name="connsiteX2-159" fmla="*/ 8531 w 2455452"/>
              <a:gd name="connsiteY2-160" fmla="*/ 1024199 h 2648138"/>
              <a:gd name="connsiteX3-161" fmla="*/ 1238708 w 2455452"/>
              <a:gd name="connsiteY3-162" fmla="*/ 47 h 2648138"/>
              <a:gd name="connsiteX4-163" fmla="*/ 2449574 w 2455452"/>
              <a:gd name="connsiteY4-164" fmla="*/ 1047256 h 2648138"/>
              <a:gd name="connsiteX5-165" fmla="*/ 1451159 w 2455452"/>
              <a:gd name="connsiteY5-166" fmla="*/ 2300563 h 2648138"/>
              <a:gd name="connsiteX6-167" fmla="*/ 884952 w 2455452"/>
              <a:gd name="connsiteY6-168" fmla="*/ 2648138 h 2648138"/>
              <a:gd name="connsiteX0-169" fmla="*/ 884952 w 2455452"/>
              <a:gd name="connsiteY0-170" fmla="*/ 2648138 h 2648138"/>
              <a:gd name="connsiteX1-171" fmla="*/ 982686 w 2455452"/>
              <a:gd name="connsiteY1-172" fmla="*/ 2296591 h 2648138"/>
              <a:gd name="connsiteX2-173" fmla="*/ 8531 w 2455452"/>
              <a:gd name="connsiteY2-174" fmla="*/ 1024199 h 2648138"/>
              <a:gd name="connsiteX3-175" fmla="*/ 1238708 w 2455452"/>
              <a:gd name="connsiteY3-176" fmla="*/ 47 h 2648138"/>
              <a:gd name="connsiteX4-177" fmla="*/ 2449574 w 2455452"/>
              <a:gd name="connsiteY4-178" fmla="*/ 1047256 h 2648138"/>
              <a:gd name="connsiteX5-179" fmla="*/ 1451159 w 2455452"/>
              <a:gd name="connsiteY5-180" fmla="*/ 2300563 h 2648138"/>
              <a:gd name="connsiteX6-181" fmla="*/ 884952 w 2455452"/>
              <a:gd name="connsiteY6-182" fmla="*/ 2648138 h 2648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455452" h="2648138">
                <a:moveTo>
                  <a:pt x="884952" y="2648138"/>
                </a:moveTo>
                <a:cubicBezTo>
                  <a:pt x="1062310" y="2527992"/>
                  <a:pt x="1148228" y="2462774"/>
                  <a:pt x="982686" y="2296591"/>
                </a:cubicBezTo>
                <a:cubicBezTo>
                  <a:pt x="357285" y="2176214"/>
                  <a:pt x="-66173" y="1623115"/>
                  <a:pt x="8531" y="1024199"/>
                </a:cubicBezTo>
                <a:cubicBezTo>
                  <a:pt x="81873" y="436198"/>
                  <a:pt x="612118" y="-5243"/>
                  <a:pt x="1238708" y="47"/>
                </a:cubicBezTo>
                <a:cubicBezTo>
                  <a:pt x="1866293" y="5346"/>
                  <a:pt x="2388591" y="457051"/>
                  <a:pt x="2449574" y="1047256"/>
                </a:cubicBezTo>
                <a:cubicBezTo>
                  <a:pt x="2511498" y="1646557"/>
                  <a:pt x="2077800" y="2190977"/>
                  <a:pt x="1451159" y="2300563"/>
                </a:cubicBezTo>
                <a:cubicBezTo>
                  <a:pt x="1375877" y="2527335"/>
                  <a:pt x="1140892" y="2639171"/>
                  <a:pt x="884952" y="2648138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82" name="组合 25"/>
          <p:cNvGrpSpPr/>
          <p:nvPr/>
        </p:nvGrpSpPr>
        <p:grpSpPr>
          <a:xfrm>
            <a:off x="7773988" y="1404938"/>
            <a:ext cx="1673225" cy="1201737"/>
            <a:chOff x="3190709" y="2473570"/>
            <a:chExt cx="1256861" cy="902734"/>
          </a:xfrm>
        </p:grpSpPr>
        <p:sp>
          <p:nvSpPr>
            <p:cNvPr id="29" name="TextBox 44"/>
            <p:cNvSpPr txBox="1"/>
            <p:nvPr/>
          </p:nvSpPr>
          <p:spPr>
            <a:xfrm>
              <a:off x="3311147" y="2801338"/>
              <a:ext cx="921062" cy="2380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46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  Send Mail</a:t>
              </a:r>
              <a:endParaRPr kumimoji="0" lang="en-IN" altLang="zh-CN" sz="146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3190709" y="3000383"/>
              <a:ext cx="1256861" cy="37592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59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Send email to employees.</a:t>
              </a:r>
              <a:endPara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31" name="TextBox 46"/>
            <p:cNvSpPr txBox="1"/>
            <p:nvPr/>
          </p:nvSpPr>
          <p:spPr>
            <a:xfrm>
              <a:off x="3594955" y="2473570"/>
              <a:ext cx="456716" cy="43742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19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Microsoft YaHei" panose="020B0503020204020204" pitchFamily="34" charset="-122"/>
                  <a:cs typeface="+mn-cs"/>
                  <a:sym typeface="+mn-ea"/>
                </a:rPr>
                <a:t>04</a:t>
              </a:r>
              <a:endParaRPr kumimoji="0" lang="zh-CN" altLang="en-US" sz="319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sp>
        <p:nvSpPr>
          <p:cNvPr id="33" name="椭圆形标注 1"/>
          <p:cNvSpPr/>
          <p:nvPr/>
        </p:nvSpPr>
        <p:spPr bwMode="auto">
          <a:xfrm>
            <a:off x="9018588" y="3138488"/>
            <a:ext cx="2189163" cy="2489200"/>
          </a:xfrm>
          <a:custGeom>
            <a:avLst/>
            <a:gdLst>
              <a:gd name="connsiteX0" fmla="*/ 1212520 w 2455290"/>
              <a:gd name="connsiteY0" fmla="*/ 2752277 h 2319934"/>
              <a:gd name="connsiteX1" fmla="*/ 982594 w 2455290"/>
              <a:gd name="connsiteY1" fmla="*/ 2296590 h 2319934"/>
              <a:gd name="connsiteX2" fmla="*/ 8439 w 2455290"/>
              <a:gd name="connsiteY2" fmla="*/ 1024198 h 2319934"/>
              <a:gd name="connsiteX3" fmla="*/ 1238616 w 2455290"/>
              <a:gd name="connsiteY3" fmla="*/ 46 h 2319934"/>
              <a:gd name="connsiteX4" fmla="*/ 2449482 w 2455290"/>
              <a:gd name="connsiteY4" fmla="*/ 1047255 h 2319934"/>
              <a:gd name="connsiteX5" fmla="*/ 1451067 w 2455290"/>
              <a:gd name="connsiteY5" fmla="*/ 2300562 h 2319934"/>
              <a:gd name="connsiteX6" fmla="*/ 1212520 w 2455290"/>
              <a:gd name="connsiteY6" fmla="*/ 2752277 h 2319934"/>
              <a:gd name="connsiteX0-1" fmla="*/ 1212612 w 2455452"/>
              <a:gd name="connsiteY0-2" fmla="*/ 2752278 h 2752278"/>
              <a:gd name="connsiteX1-3" fmla="*/ 982686 w 2455452"/>
              <a:gd name="connsiteY1-4" fmla="*/ 2296591 h 2752278"/>
              <a:gd name="connsiteX2-5" fmla="*/ 8531 w 2455452"/>
              <a:gd name="connsiteY2-6" fmla="*/ 1024199 h 2752278"/>
              <a:gd name="connsiteX3-7" fmla="*/ 1238708 w 2455452"/>
              <a:gd name="connsiteY3-8" fmla="*/ 47 h 2752278"/>
              <a:gd name="connsiteX4-9" fmla="*/ 2449574 w 2455452"/>
              <a:gd name="connsiteY4-10" fmla="*/ 1047256 h 2752278"/>
              <a:gd name="connsiteX5-11" fmla="*/ 1451159 w 2455452"/>
              <a:gd name="connsiteY5-12" fmla="*/ 2300563 h 2752278"/>
              <a:gd name="connsiteX6-13" fmla="*/ 1212612 w 2455452"/>
              <a:gd name="connsiteY6-14" fmla="*/ 2752278 h 2752278"/>
              <a:gd name="connsiteX0-15" fmla="*/ 1212612 w 2455452"/>
              <a:gd name="connsiteY0-16" fmla="*/ 2752278 h 2752278"/>
              <a:gd name="connsiteX1-17" fmla="*/ 982686 w 2455452"/>
              <a:gd name="connsiteY1-18" fmla="*/ 2296591 h 2752278"/>
              <a:gd name="connsiteX2-19" fmla="*/ 8531 w 2455452"/>
              <a:gd name="connsiteY2-20" fmla="*/ 1024199 h 2752278"/>
              <a:gd name="connsiteX3-21" fmla="*/ 1238708 w 2455452"/>
              <a:gd name="connsiteY3-22" fmla="*/ 47 h 2752278"/>
              <a:gd name="connsiteX4-23" fmla="*/ 2449574 w 2455452"/>
              <a:gd name="connsiteY4-24" fmla="*/ 1047256 h 2752278"/>
              <a:gd name="connsiteX5-25" fmla="*/ 1451159 w 2455452"/>
              <a:gd name="connsiteY5-26" fmla="*/ 2300563 h 2752278"/>
              <a:gd name="connsiteX6-27" fmla="*/ 1212612 w 2455452"/>
              <a:gd name="connsiteY6-28" fmla="*/ 2752278 h 2752278"/>
              <a:gd name="connsiteX0-29" fmla="*/ 977662 w 2455452"/>
              <a:gd name="connsiteY0-30" fmla="*/ 2733228 h 2733228"/>
              <a:gd name="connsiteX1-31" fmla="*/ 982686 w 2455452"/>
              <a:gd name="connsiteY1-32" fmla="*/ 2296591 h 2733228"/>
              <a:gd name="connsiteX2-33" fmla="*/ 8531 w 2455452"/>
              <a:gd name="connsiteY2-34" fmla="*/ 1024199 h 2733228"/>
              <a:gd name="connsiteX3-35" fmla="*/ 1238708 w 2455452"/>
              <a:gd name="connsiteY3-36" fmla="*/ 47 h 2733228"/>
              <a:gd name="connsiteX4-37" fmla="*/ 2449574 w 2455452"/>
              <a:gd name="connsiteY4-38" fmla="*/ 1047256 h 2733228"/>
              <a:gd name="connsiteX5-39" fmla="*/ 1451159 w 2455452"/>
              <a:gd name="connsiteY5-40" fmla="*/ 2300563 h 2733228"/>
              <a:gd name="connsiteX6-41" fmla="*/ 977662 w 2455452"/>
              <a:gd name="connsiteY6-42" fmla="*/ 2733228 h 2733228"/>
              <a:gd name="connsiteX0-43" fmla="*/ 977662 w 2455452"/>
              <a:gd name="connsiteY0-44" fmla="*/ 2733228 h 2733228"/>
              <a:gd name="connsiteX1-45" fmla="*/ 982686 w 2455452"/>
              <a:gd name="connsiteY1-46" fmla="*/ 2296591 h 2733228"/>
              <a:gd name="connsiteX2-47" fmla="*/ 8531 w 2455452"/>
              <a:gd name="connsiteY2-48" fmla="*/ 1024199 h 2733228"/>
              <a:gd name="connsiteX3-49" fmla="*/ 1238708 w 2455452"/>
              <a:gd name="connsiteY3-50" fmla="*/ 47 h 2733228"/>
              <a:gd name="connsiteX4-51" fmla="*/ 2449574 w 2455452"/>
              <a:gd name="connsiteY4-52" fmla="*/ 1047256 h 2733228"/>
              <a:gd name="connsiteX5-53" fmla="*/ 1451159 w 2455452"/>
              <a:gd name="connsiteY5-54" fmla="*/ 2300563 h 2733228"/>
              <a:gd name="connsiteX6-55" fmla="*/ 977662 w 2455452"/>
              <a:gd name="connsiteY6-56" fmla="*/ 2733228 h 2733228"/>
              <a:gd name="connsiteX0-57" fmla="*/ 977662 w 2455452"/>
              <a:gd name="connsiteY0-58" fmla="*/ 2733228 h 2733228"/>
              <a:gd name="connsiteX1-59" fmla="*/ 982686 w 2455452"/>
              <a:gd name="connsiteY1-60" fmla="*/ 2296591 h 2733228"/>
              <a:gd name="connsiteX2-61" fmla="*/ 8531 w 2455452"/>
              <a:gd name="connsiteY2-62" fmla="*/ 1024199 h 2733228"/>
              <a:gd name="connsiteX3-63" fmla="*/ 1238708 w 2455452"/>
              <a:gd name="connsiteY3-64" fmla="*/ 47 h 2733228"/>
              <a:gd name="connsiteX4-65" fmla="*/ 2449574 w 2455452"/>
              <a:gd name="connsiteY4-66" fmla="*/ 1047256 h 2733228"/>
              <a:gd name="connsiteX5-67" fmla="*/ 1451159 w 2455452"/>
              <a:gd name="connsiteY5-68" fmla="*/ 2300563 h 2733228"/>
              <a:gd name="connsiteX6-69" fmla="*/ 977662 w 2455452"/>
              <a:gd name="connsiteY6-70" fmla="*/ 2733228 h 2733228"/>
              <a:gd name="connsiteX0-71" fmla="*/ 977662 w 2455452"/>
              <a:gd name="connsiteY0-72" fmla="*/ 2733228 h 2733228"/>
              <a:gd name="connsiteX1-73" fmla="*/ 982686 w 2455452"/>
              <a:gd name="connsiteY1-74" fmla="*/ 2296591 h 2733228"/>
              <a:gd name="connsiteX2-75" fmla="*/ 8531 w 2455452"/>
              <a:gd name="connsiteY2-76" fmla="*/ 1024199 h 2733228"/>
              <a:gd name="connsiteX3-77" fmla="*/ 1238708 w 2455452"/>
              <a:gd name="connsiteY3-78" fmla="*/ 47 h 2733228"/>
              <a:gd name="connsiteX4-79" fmla="*/ 2449574 w 2455452"/>
              <a:gd name="connsiteY4-80" fmla="*/ 1047256 h 2733228"/>
              <a:gd name="connsiteX5-81" fmla="*/ 1451159 w 2455452"/>
              <a:gd name="connsiteY5-82" fmla="*/ 2300563 h 2733228"/>
              <a:gd name="connsiteX6-83" fmla="*/ 977662 w 2455452"/>
              <a:gd name="connsiteY6-84" fmla="*/ 2733228 h 2733228"/>
              <a:gd name="connsiteX0-85" fmla="*/ 977662 w 2455452"/>
              <a:gd name="connsiteY0-86" fmla="*/ 2733228 h 2733228"/>
              <a:gd name="connsiteX1-87" fmla="*/ 982686 w 2455452"/>
              <a:gd name="connsiteY1-88" fmla="*/ 2296591 h 2733228"/>
              <a:gd name="connsiteX2-89" fmla="*/ 8531 w 2455452"/>
              <a:gd name="connsiteY2-90" fmla="*/ 1024199 h 2733228"/>
              <a:gd name="connsiteX3-91" fmla="*/ 1238708 w 2455452"/>
              <a:gd name="connsiteY3-92" fmla="*/ 47 h 2733228"/>
              <a:gd name="connsiteX4-93" fmla="*/ 2449574 w 2455452"/>
              <a:gd name="connsiteY4-94" fmla="*/ 1047256 h 2733228"/>
              <a:gd name="connsiteX5-95" fmla="*/ 1451159 w 2455452"/>
              <a:gd name="connsiteY5-96" fmla="*/ 2300563 h 2733228"/>
              <a:gd name="connsiteX6-97" fmla="*/ 977662 w 2455452"/>
              <a:gd name="connsiteY6-98" fmla="*/ 2733228 h 2733228"/>
              <a:gd name="connsiteX0-99" fmla="*/ 907812 w 2455452"/>
              <a:gd name="connsiteY0-100" fmla="*/ 2739578 h 2739578"/>
              <a:gd name="connsiteX1-101" fmla="*/ 982686 w 2455452"/>
              <a:gd name="connsiteY1-102" fmla="*/ 2296591 h 2739578"/>
              <a:gd name="connsiteX2-103" fmla="*/ 8531 w 2455452"/>
              <a:gd name="connsiteY2-104" fmla="*/ 1024199 h 2739578"/>
              <a:gd name="connsiteX3-105" fmla="*/ 1238708 w 2455452"/>
              <a:gd name="connsiteY3-106" fmla="*/ 47 h 2739578"/>
              <a:gd name="connsiteX4-107" fmla="*/ 2449574 w 2455452"/>
              <a:gd name="connsiteY4-108" fmla="*/ 1047256 h 2739578"/>
              <a:gd name="connsiteX5-109" fmla="*/ 1451159 w 2455452"/>
              <a:gd name="connsiteY5-110" fmla="*/ 2300563 h 2739578"/>
              <a:gd name="connsiteX6-111" fmla="*/ 907812 w 2455452"/>
              <a:gd name="connsiteY6-112" fmla="*/ 2739578 h 2739578"/>
              <a:gd name="connsiteX0-113" fmla="*/ 907812 w 2455452"/>
              <a:gd name="connsiteY0-114" fmla="*/ 2739578 h 2739578"/>
              <a:gd name="connsiteX1-115" fmla="*/ 982686 w 2455452"/>
              <a:gd name="connsiteY1-116" fmla="*/ 2296591 h 2739578"/>
              <a:gd name="connsiteX2-117" fmla="*/ 8531 w 2455452"/>
              <a:gd name="connsiteY2-118" fmla="*/ 1024199 h 2739578"/>
              <a:gd name="connsiteX3-119" fmla="*/ 1238708 w 2455452"/>
              <a:gd name="connsiteY3-120" fmla="*/ 47 h 2739578"/>
              <a:gd name="connsiteX4-121" fmla="*/ 2449574 w 2455452"/>
              <a:gd name="connsiteY4-122" fmla="*/ 1047256 h 2739578"/>
              <a:gd name="connsiteX5-123" fmla="*/ 1451159 w 2455452"/>
              <a:gd name="connsiteY5-124" fmla="*/ 2300563 h 2739578"/>
              <a:gd name="connsiteX6-125" fmla="*/ 907812 w 2455452"/>
              <a:gd name="connsiteY6-126" fmla="*/ 2739578 h 2739578"/>
              <a:gd name="connsiteX0-127" fmla="*/ 907812 w 2455452"/>
              <a:gd name="connsiteY0-128" fmla="*/ 2739578 h 2739578"/>
              <a:gd name="connsiteX1-129" fmla="*/ 982686 w 2455452"/>
              <a:gd name="connsiteY1-130" fmla="*/ 2296591 h 2739578"/>
              <a:gd name="connsiteX2-131" fmla="*/ 8531 w 2455452"/>
              <a:gd name="connsiteY2-132" fmla="*/ 1024199 h 2739578"/>
              <a:gd name="connsiteX3-133" fmla="*/ 1238708 w 2455452"/>
              <a:gd name="connsiteY3-134" fmla="*/ 47 h 2739578"/>
              <a:gd name="connsiteX4-135" fmla="*/ 2449574 w 2455452"/>
              <a:gd name="connsiteY4-136" fmla="*/ 1047256 h 2739578"/>
              <a:gd name="connsiteX5-137" fmla="*/ 1451159 w 2455452"/>
              <a:gd name="connsiteY5-138" fmla="*/ 2300563 h 2739578"/>
              <a:gd name="connsiteX6-139" fmla="*/ 907812 w 2455452"/>
              <a:gd name="connsiteY6-140" fmla="*/ 2739578 h 2739578"/>
              <a:gd name="connsiteX0-141" fmla="*/ 884952 w 2455452"/>
              <a:gd name="connsiteY0-142" fmla="*/ 2648138 h 2648138"/>
              <a:gd name="connsiteX1-143" fmla="*/ 982686 w 2455452"/>
              <a:gd name="connsiteY1-144" fmla="*/ 2296591 h 2648138"/>
              <a:gd name="connsiteX2-145" fmla="*/ 8531 w 2455452"/>
              <a:gd name="connsiteY2-146" fmla="*/ 1024199 h 2648138"/>
              <a:gd name="connsiteX3-147" fmla="*/ 1238708 w 2455452"/>
              <a:gd name="connsiteY3-148" fmla="*/ 47 h 2648138"/>
              <a:gd name="connsiteX4-149" fmla="*/ 2449574 w 2455452"/>
              <a:gd name="connsiteY4-150" fmla="*/ 1047256 h 2648138"/>
              <a:gd name="connsiteX5-151" fmla="*/ 1451159 w 2455452"/>
              <a:gd name="connsiteY5-152" fmla="*/ 2300563 h 2648138"/>
              <a:gd name="connsiteX6-153" fmla="*/ 884952 w 2455452"/>
              <a:gd name="connsiteY6-154" fmla="*/ 2648138 h 2648138"/>
              <a:gd name="connsiteX0-155" fmla="*/ 884952 w 2455452"/>
              <a:gd name="connsiteY0-156" fmla="*/ 2648138 h 2648138"/>
              <a:gd name="connsiteX1-157" fmla="*/ 982686 w 2455452"/>
              <a:gd name="connsiteY1-158" fmla="*/ 2296591 h 2648138"/>
              <a:gd name="connsiteX2-159" fmla="*/ 8531 w 2455452"/>
              <a:gd name="connsiteY2-160" fmla="*/ 1024199 h 2648138"/>
              <a:gd name="connsiteX3-161" fmla="*/ 1238708 w 2455452"/>
              <a:gd name="connsiteY3-162" fmla="*/ 47 h 2648138"/>
              <a:gd name="connsiteX4-163" fmla="*/ 2449574 w 2455452"/>
              <a:gd name="connsiteY4-164" fmla="*/ 1047256 h 2648138"/>
              <a:gd name="connsiteX5-165" fmla="*/ 1451159 w 2455452"/>
              <a:gd name="connsiteY5-166" fmla="*/ 2300563 h 2648138"/>
              <a:gd name="connsiteX6-167" fmla="*/ 884952 w 2455452"/>
              <a:gd name="connsiteY6-168" fmla="*/ 2648138 h 2648138"/>
              <a:gd name="connsiteX0-169" fmla="*/ 884952 w 2455452"/>
              <a:gd name="connsiteY0-170" fmla="*/ 2648138 h 2648138"/>
              <a:gd name="connsiteX1-171" fmla="*/ 982686 w 2455452"/>
              <a:gd name="connsiteY1-172" fmla="*/ 2296591 h 2648138"/>
              <a:gd name="connsiteX2-173" fmla="*/ 8531 w 2455452"/>
              <a:gd name="connsiteY2-174" fmla="*/ 1024199 h 2648138"/>
              <a:gd name="connsiteX3-175" fmla="*/ 1238708 w 2455452"/>
              <a:gd name="connsiteY3-176" fmla="*/ 47 h 2648138"/>
              <a:gd name="connsiteX4-177" fmla="*/ 2449574 w 2455452"/>
              <a:gd name="connsiteY4-178" fmla="*/ 1047256 h 2648138"/>
              <a:gd name="connsiteX5-179" fmla="*/ 1451159 w 2455452"/>
              <a:gd name="connsiteY5-180" fmla="*/ 2300563 h 2648138"/>
              <a:gd name="connsiteX6-181" fmla="*/ 884952 w 2455452"/>
              <a:gd name="connsiteY6-182" fmla="*/ 2648138 h 26481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455452" h="2648138">
                <a:moveTo>
                  <a:pt x="884952" y="2648138"/>
                </a:moveTo>
                <a:cubicBezTo>
                  <a:pt x="1062310" y="2527992"/>
                  <a:pt x="1148228" y="2462774"/>
                  <a:pt x="982686" y="2296591"/>
                </a:cubicBezTo>
                <a:cubicBezTo>
                  <a:pt x="357285" y="2176214"/>
                  <a:pt x="-66173" y="1623115"/>
                  <a:pt x="8531" y="1024199"/>
                </a:cubicBezTo>
                <a:cubicBezTo>
                  <a:pt x="81873" y="436198"/>
                  <a:pt x="612118" y="-5243"/>
                  <a:pt x="1238708" y="47"/>
                </a:cubicBezTo>
                <a:cubicBezTo>
                  <a:pt x="1866293" y="5346"/>
                  <a:pt x="2388591" y="457051"/>
                  <a:pt x="2449574" y="1047256"/>
                </a:cubicBezTo>
                <a:cubicBezTo>
                  <a:pt x="2511498" y="1646557"/>
                  <a:pt x="2077800" y="2190977"/>
                  <a:pt x="1451159" y="2300563"/>
                </a:cubicBezTo>
                <a:cubicBezTo>
                  <a:pt x="1375877" y="2527335"/>
                  <a:pt x="1140892" y="2639171"/>
                  <a:pt x="884952" y="2648138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287" name="组合 33"/>
          <p:cNvGrpSpPr/>
          <p:nvPr/>
        </p:nvGrpSpPr>
        <p:grpSpPr>
          <a:xfrm>
            <a:off x="9290050" y="3309938"/>
            <a:ext cx="1671638" cy="1449387"/>
            <a:chOff x="3162459" y="2429163"/>
            <a:chExt cx="1256333" cy="1089547"/>
          </a:xfrm>
        </p:grpSpPr>
        <p:sp>
          <p:nvSpPr>
            <p:cNvPr id="35" name="TextBox 48"/>
            <p:cNvSpPr txBox="1"/>
            <p:nvPr/>
          </p:nvSpPr>
          <p:spPr>
            <a:xfrm>
              <a:off x="3235238" y="2915935"/>
              <a:ext cx="1122297" cy="2539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zh-CN" sz="1595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View </a:t>
              </a:r>
              <a:r>
                <a:rPr lang="en-IN" altLang="zh-CN" sz="1595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Groups</a:t>
              </a:r>
              <a:endParaRPr kumimoji="0" lang="en-IN" altLang="zh-CN" sz="159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1289" name="矩形 35"/>
            <p:cNvSpPr/>
            <p:nvPr/>
          </p:nvSpPr>
          <p:spPr>
            <a:xfrm>
              <a:off x="3162459" y="3141484"/>
              <a:ext cx="1256333" cy="37722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IN" altLang="zh-CN" sz="1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View all employess in the company.</a:t>
              </a:r>
              <a:endParaRPr lang="en-IN" altLang="zh-CN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TextBox 50"/>
            <p:cNvSpPr txBox="1"/>
            <p:nvPr/>
          </p:nvSpPr>
          <p:spPr>
            <a:xfrm>
              <a:off x="3496527" y="2429163"/>
              <a:ext cx="524963" cy="4998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大黑简体" pitchFamily="2" charset="-122"/>
                  <a:ea typeface="方正大黑简体" pitchFamily="2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Microsoft YaHei" panose="020B0503020204020204" pitchFamily="34" charset="-122"/>
                  <a:cs typeface="+mn-cs"/>
                  <a:sym typeface="+mn-ea"/>
                </a:rPr>
                <a:t>05</a:t>
              </a:r>
              <a:endParaRPr kumimoji="0" lang="zh-CN" altLang="en-US" sz="37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3413125" y="4089400"/>
            <a:ext cx="658813" cy="168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V="1">
            <a:off x="5218113" y="3160713"/>
            <a:ext cx="36195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7227888" y="2165350"/>
            <a:ext cx="665163" cy="1460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9072563" y="2603500"/>
            <a:ext cx="474663" cy="67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3"/>
          <p:cNvSpPr/>
          <p:nvPr/>
        </p:nvSpPr>
        <p:spPr>
          <a:xfrm>
            <a:off x="342900" y="73343"/>
            <a:ext cx="2441575" cy="1119187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/>
          <p:cNvSpPr txBox="1"/>
          <p:nvPr/>
        </p:nvSpPr>
        <p:spPr>
          <a:xfrm>
            <a:off x="333375" y="217488"/>
            <a:ext cx="267176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1" name="组合 3"/>
          <p:cNvGrpSpPr/>
          <p:nvPr/>
        </p:nvGrpSpPr>
        <p:grpSpPr>
          <a:xfrm>
            <a:off x="9178925" y="2457450"/>
            <a:ext cx="2097088" cy="2097088"/>
            <a:chOff x="9178481" y="2457449"/>
            <a:chExt cx="2097024" cy="2097024"/>
          </a:xfrm>
        </p:grpSpPr>
        <p:sp>
          <p:nvSpPr>
            <p:cNvPr id="8" name="椭圆 7"/>
            <p:cNvSpPr/>
            <p:nvPr/>
          </p:nvSpPr>
          <p:spPr>
            <a:xfrm>
              <a:off x="9178481" y="2457449"/>
              <a:ext cx="2097024" cy="2097024"/>
            </a:xfrm>
            <a:prstGeom prst="ellipse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9534070" y="2813038"/>
              <a:ext cx="1385846" cy="1385846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294" name="组合 4"/>
          <p:cNvGrpSpPr/>
          <p:nvPr/>
        </p:nvGrpSpPr>
        <p:grpSpPr>
          <a:xfrm>
            <a:off x="6511925" y="2457450"/>
            <a:ext cx="2097088" cy="2097088"/>
            <a:chOff x="6511481" y="2457449"/>
            <a:chExt cx="2097024" cy="2097024"/>
          </a:xfrm>
        </p:grpSpPr>
        <p:sp>
          <p:nvSpPr>
            <p:cNvPr id="10" name="椭圆 9"/>
            <p:cNvSpPr/>
            <p:nvPr/>
          </p:nvSpPr>
          <p:spPr>
            <a:xfrm>
              <a:off x="6511481" y="2457449"/>
              <a:ext cx="2097024" cy="2097024"/>
            </a:xfrm>
            <a:prstGeom prst="ellipse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867070" y="2813038"/>
              <a:ext cx="1385846" cy="1385846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297" name="组合 5"/>
          <p:cNvGrpSpPr/>
          <p:nvPr/>
        </p:nvGrpSpPr>
        <p:grpSpPr>
          <a:xfrm>
            <a:off x="3844925" y="2457450"/>
            <a:ext cx="2097088" cy="2097088"/>
            <a:chOff x="3844481" y="2457449"/>
            <a:chExt cx="2097024" cy="2097024"/>
          </a:xfrm>
        </p:grpSpPr>
        <p:sp>
          <p:nvSpPr>
            <p:cNvPr id="12" name="椭圆 11"/>
            <p:cNvSpPr/>
            <p:nvPr/>
          </p:nvSpPr>
          <p:spPr>
            <a:xfrm>
              <a:off x="3844481" y="2457449"/>
              <a:ext cx="2097024" cy="2097024"/>
            </a:xfrm>
            <a:prstGeom prst="ellipse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200070" y="2813038"/>
              <a:ext cx="1385846" cy="1385846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300" name="组合 2"/>
          <p:cNvGrpSpPr/>
          <p:nvPr/>
        </p:nvGrpSpPr>
        <p:grpSpPr>
          <a:xfrm>
            <a:off x="1177925" y="2457450"/>
            <a:ext cx="2097088" cy="2097088"/>
            <a:chOff x="1177481" y="2457449"/>
            <a:chExt cx="2097024" cy="2097024"/>
          </a:xfrm>
        </p:grpSpPr>
        <p:sp>
          <p:nvSpPr>
            <p:cNvPr id="14" name="椭圆 13"/>
            <p:cNvSpPr/>
            <p:nvPr/>
          </p:nvSpPr>
          <p:spPr>
            <a:xfrm>
              <a:off x="1177481" y="2457449"/>
              <a:ext cx="2097024" cy="2097024"/>
            </a:xfrm>
            <a:prstGeom prst="ellipse">
              <a:avLst/>
            </a:prstGeom>
            <a:noFill/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533070" y="2813038"/>
              <a:ext cx="1385846" cy="1385846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303" name="组合 19"/>
          <p:cNvGrpSpPr/>
          <p:nvPr/>
        </p:nvGrpSpPr>
        <p:grpSpPr>
          <a:xfrm>
            <a:off x="1203325" y="4930775"/>
            <a:ext cx="2362200" cy="1155700"/>
            <a:chOff x="2924603" y="2605103"/>
            <a:chExt cx="2718326" cy="680846"/>
          </a:xfrm>
        </p:grpSpPr>
        <p:sp>
          <p:nvSpPr>
            <p:cNvPr id="12304" name="文本框 20"/>
            <p:cNvSpPr txBox="1"/>
            <p:nvPr/>
          </p:nvSpPr>
          <p:spPr>
            <a:xfrm>
              <a:off x="3194360" y="2605103"/>
              <a:ext cx="2067660" cy="3798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</a:t>
              </a:r>
              <a:r>
                <a:rPr lang="en-I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New Employee</a:t>
              </a:r>
              <a:endParaRPr lang="en-I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05" name="文本框 21"/>
            <p:cNvSpPr txBox="1"/>
            <p:nvPr/>
          </p:nvSpPr>
          <p:spPr>
            <a:xfrm>
              <a:off x="2924603" y="2978656"/>
              <a:ext cx="2718326" cy="30729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new employee by entering all its details.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306" name="组合 22"/>
          <p:cNvGrpSpPr/>
          <p:nvPr/>
        </p:nvGrpSpPr>
        <p:grpSpPr>
          <a:xfrm>
            <a:off x="3870325" y="4929188"/>
            <a:ext cx="2362200" cy="1420812"/>
            <a:chOff x="2924603" y="2603719"/>
            <a:chExt cx="2718326" cy="779356"/>
          </a:xfrm>
        </p:grpSpPr>
        <p:sp>
          <p:nvSpPr>
            <p:cNvPr id="12307" name="文本框 23"/>
            <p:cNvSpPr txBox="1"/>
            <p:nvPr/>
          </p:nvSpPr>
          <p:spPr>
            <a:xfrm>
              <a:off x="3198082" y="2603719"/>
              <a:ext cx="2092184" cy="3539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Print the Details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08" name="文本框 24"/>
            <p:cNvSpPr txBox="1"/>
            <p:nvPr/>
          </p:nvSpPr>
          <p:spPr>
            <a:xfrm>
              <a:off x="2924603" y="2978656"/>
              <a:ext cx="2718326" cy="40441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Search ,Print and veiw the detils of employee added.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309" name="组合 25"/>
          <p:cNvGrpSpPr/>
          <p:nvPr/>
        </p:nvGrpSpPr>
        <p:grpSpPr>
          <a:xfrm>
            <a:off x="6537325" y="4914900"/>
            <a:ext cx="2362200" cy="1165225"/>
            <a:chOff x="2924603" y="2590073"/>
            <a:chExt cx="2718326" cy="703544"/>
          </a:xfrm>
        </p:grpSpPr>
        <p:sp>
          <p:nvSpPr>
            <p:cNvPr id="12310" name="文本框 26"/>
            <p:cNvSpPr txBox="1"/>
            <p:nvPr/>
          </p:nvSpPr>
          <p:spPr>
            <a:xfrm>
              <a:off x="3191540" y="2590073"/>
              <a:ext cx="2135920" cy="3892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Upadating</a:t>
              </a:r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IN" altLang="zh-CN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Details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11" name="文本框 27"/>
            <p:cNvSpPr txBox="1"/>
            <p:nvPr/>
          </p:nvSpPr>
          <p:spPr>
            <a:xfrm>
              <a:off x="2924603" y="2978656"/>
              <a:ext cx="2718326" cy="3149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</a:t>
              </a:r>
              <a:r>
                <a:rPr lang="en-IN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ake </a:t>
              </a:r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changes in details entered.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312" name="组合 28"/>
          <p:cNvGrpSpPr/>
          <p:nvPr/>
        </p:nvGrpSpPr>
        <p:grpSpPr>
          <a:xfrm>
            <a:off x="9204325" y="4930775"/>
            <a:ext cx="2362200" cy="1225550"/>
            <a:chOff x="2924603" y="2606562"/>
            <a:chExt cx="2718326" cy="648169"/>
          </a:xfrm>
        </p:grpSpPr>
        <p:sp>
          <p:nvSpPr>
            <p:cNvPr id="12313" name="文本框 29"/>
            <p:cNvSpPr txBox="1"/>
            <p:nvPr/>
          </p:nvSpPr>
          <p:spPr>
            <a:xfrm>
              <a:off x="3184994" y="2606562"/>
              <a:ext cx="2135920" cy="3412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Remove employee</a:t>
              </a:r>
              <a:endPara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14" name="文本框 30"/>
            <p:cNvSpPr txBox="1"/>
            <p:nvPr/>
          </p:nvSpPr>
          <p:spPr>
            <a:xfrm>
              <a:off x="2924603" y="2978656"/>
              <a:ext cx="2718326" cy="2760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Remove </a:t>
              </a:r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the employee </a:t>
              </a:r>
              <a:r>
                <a:rPr lang="en-IN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permanently</a:t>
              </a:r>
              <a:r>
                <a:rPr lang="en-IN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</a:t>
              </a:r>
              <a:endPara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315" name="组合 31"/>
          <p:cNvGrpSpPr/>
          <p:nvPr/>
        </p:nvGrpSpPr>
        <p:grpSpPr>
          <a:xfrm>
            <a:off x="1320747" y="448692"/>
            <a:ext cx="8112125" cy="1657350"/>
            <a:chOff x="2039796" y="500271"/>
            <a:chExt cx="8111191" cy="1656340"/>
          </a:xfrm>
        </p:grpSpPr>
        <p:sp>
          <p:nvSpPr>
            <p:cNvPr id="12316" name="矩形 32"/>
            <p:cNvSpPr/>
            <p:nvPr/>
          </p:nvSpPr>
          <p:spPr>
            <a:xfrm>
              <a:off x="2039796" y="1511944"/>
              <a:ext cx="8111191" cy="6446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endPara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I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Tasks </a:t>
              </a:r>
              <a:r>
                <a:rPr lang="en-IN" altLang="zh-CN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of Admin that he/she can </a:t>
              </a:r>
              <a:r>
                <a:rPr lang="en-IN" altLang="zh-CN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perform :</a:t>
              </a:r>
              <a:endParaRPr lang="en-I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317" name="文本框 33"/>
            <p:cNvSpPr txBox="1"/>
            <p:nvPr/>
          </p:nvSpPr>
          <p:spPr>
            <a:xfrm>
              <a:off x="4270129" y="500271"/>
              <a:ext cx="4408551" cy="52157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lstStyle/>
            <a:p>
              <a:r>
                <a:rPr lang="en-I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IN" altLang="en-US" sz="28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Main </a:t>
              </a:r>
              <a:r>
                <a:rPr lang="en-I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Page</a:t>
              </a:r>
              <a:r>
                <a:rPr lang="en-US" altLang="zh-CN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2318" name="Text Box 2"/>
          <p:cNvSpPr txBox="1"/>
          <p:nvPr/>
        </p:nvSpPr>
        <p:spPr>
          <a:xfrm>
            <a:off x="1664271" y="3173858"/>
            <a:ext cx="1246188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dirty="0">
                <a:latin typeface="Calibri" panose="020F0502020204030204" pitchFamily="34" charset="0"/>
                <a:ea typeface="SimSun" panose="02010600030101010101" pitchFamily="2" charset="-122"/>
              </a:rPr>
              <a:t> </a:t>
            </a:r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    ADD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Employee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2319" name="Text Box 3"/>
          <p:cNvSpPr txBox="1"/>
          <p:nvPr/>
        </p:nvSpPr>
        <p:spPr>
          <a:xfrm>
            <a:off x="4311472" y="3143036"/>
            <a:ext cx="1247775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dirty="0">
                <a:latin typeface="Calibri" panose="020F0502020204030204" pitchFamily="34" charset="0"/>
                <a:ea typeface="SimSun" panose="02010600030101010101" pitchFamily="2" charset="-122"/>
              </a:rPr>
              <a:t>     </a:t>
            </a:r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VIEW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Employee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2320" name="Text Box 4"/>
          <p:cNvSpPr txBox="1"/>
          <p:nvPr/>
        </p:nvSpPr>
        <p:spPr>
          <a:xfrm>
            <a:off x="9686568" y="3173859"/>
            <a:ext cx="1246188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dirty="0">
                <a:latin typeface="Calibri" panose="020F0502020204030204" pitchFamily="34" charset="0"/>
                <a:ea typeface="SimSun" panose="02010600030101010101" pitchFamily="2" charset="-122"/>
              </a:rPr>
              <a:t>   </a:t>
            </a:r>
            <a:r>
              <a:rPr lang="en-IN" altLang="en-US" b="1" dirty="0" smtClean="0">
                <a:latin typeface="Calibri" panose="020F0502020204030204" pitchFamily="34" charset="0"/>
                <a:ea typeface="SimSun" panose="02010600030101010101" pitchFamily="2" charset="-122"/>
              </a:rPr>
              <a:t>REMOVE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Employee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2321" name="Text Box 5"/>
          <p:cNvSpPr txBox="1"/>
          <p:nvPr/>
        </p:nvSpPr>
        <p:spPr>
          <a:xfrm>
            <a:off x="6978472" y="3173858"/>
            <a:ext cx="1246188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dirty="0">
                <a:latin typeface="Calibri" panose="020F0502020204030204" pitchFamily="34" charset="0"/>
                <a:ea typeface="SimSun" panose="02010600030101010101" pitchFamily="2" charset="-122"/>
              </a:rPr>
              <a:t>   </a:t>
            </a:r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UPDATE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r>
              <a:rPr lang="en-IN" altLang="en-US" b="1" dirty="0">
                <a:latin typeface="Calibri" panose="020F0502020204030204" pitchFamily="34" charset="0"/>
                <a:ea typeface="SimSun" panose="02010600030101010101" pitchFamily="2" charset="-122"/>
              </a:rPr>
              <a:t>Employee</a:t>
            </a:r>
            <a:endParaRPr lang="en-IN" altLang="en-US" b="1" dirty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矩形 13"/>
          <p:cNvSpPr/>
          <p:nvPr/>
        </p:nvSpPr>
        <p:spPr>
          <a:xfrm>
            <a:off x="4729480" y="448945"/>
            <a:ext cx="2441575" cy="67246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1"/>
          <p:cNvSpPr txBox="1"/>
          <p:nvPr/>
        </p:nvSpPr>
        <p:spPr>
          <a:xfrm>
            <a:off x="333375" y="217805"/>
            <a:ext cx="74555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IN" altLang="en-US" sz="2400" b="1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Groups Management</a:t>
            </a:r>
            <a:r>
              <a:rPr lang="en-US" altLang="zh-CN" sz="2400" b="1" noProof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lang="en-US" altLang="zh-CN" sz="2400" b="1" noProof="1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95975" y="719138"/>
            <a:ext cx="171450" cy="10683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95975" y="1843088"/>
            <a:ext cx="171450" cy="10683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95975" y="2967038"/>
            <a:ext cx="171450" cy="10683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95975" y="4090988"/>
            <a:ext cx="171450" cy="10683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95975" y="5214938"/>
            <a:ext cx="171450" cy="1068388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72200" y="3406775"/>
            <a:ext cx="1062038" cy="9525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2200" y="5654675"/>
            <a:ext cx="1062038" cy="9525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72200" y="1206500"/>
            <a:ext cx="1062038" cy="9525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02175" y="2330450"/>
            <a:ext cx="1062038" cy="9525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02175" y="4643438"/>
            <a:ext cx="1062038" cy="9525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25" name="组合 42"/>
          <p:cNvGrpSpPr/>
          <p:nvPr/>
        </p:nvGrpSpPr>
        <p:grpSpPr>
          <a:xfrm>
            <a:off x="7339013" y="5159375"/>
            <a:ext cx="1147762" cy="1149350"/>
            <a:chOff x="7338558" y="5160130"/>
            <a:chExt cx="1148715" cy="1148715"/>
          </a:xfrm>
        </p:grpSpPr>
        <p:sp>
          <p:nvSpPr>
            <p:cNvPr id="14" name="椭圆 13"/>
            <p:cNvSpPr/>
            <p:nvPr/>
          </p:nvSpPr>
          <p:spPr>
            <a:xfrm>
              <a:off x="7338558" y="5160130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48"/>
            <p:cNvSpPr/>
            <p:nvPr/>
          </p:nvSpPr>
          <p:spPr bwMode="auto">
            <a:xfrm>
              <a:off x="7729407" y="5502841"/>
              <a:ext cx="395615" cy="456947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28" name="组合 43"/>
          <p:cNvGrpSpPr/>
          <p:nvPr/>
        </p:nvGrpSpPr>
        <p:grpSpPr>
          <a:xfrm>
            <a:off x="3430588" y="4164013"/>
            <a:ext cx="1149350" cy="1149350"/>
            <a:chOff x="3431023" y="4164386"/>
            <a:chExt cx="1148715" cy="1148715"/>
          </a:xfrm>
        </p:grpSpPr>
        <p:sp>
          <p:nvSpPr>
            <p:cNvPr id="17" name="椭圆 16"/>
            <p:cNvSpPr/>
            <p:nvPr/>
          </p:nvSpPr>
          <p:spPr>
            <a:xfrm>
              <a:off x="3431023" y="4164386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2" name="组合 18"/>
            <p:cNvGrpSpPr/>
            <p:nvPr/>
          </p:nvGrpSpPr>
          <p:grpSpPr>
            <a:xfrm>
              <a:off x="3841661" y="4403781"/>
              <a:ext cx="434975" cy="479425"/>
              <a:chOff x="1684338" y="1239838"/>
              <a:chExt cx="434975" cy="479425"/>
            </a:xfrm>
            <a:solidFill>
              <a:schemeClr val="bg1"/>
            </a:solidFill>
          </p:grpSpPr>
          <p:sp>
            <p:nvSpPr>
              <p:cNvPr id="20" name="Freeform 23"/>
              <p:cNvSpPr>
                <a:spLocks noEditPoints="1"/>
              </p:cNvSpPr>
              <p:nvPr/>
            </p:nvSpPr>
            <p:spPr bwMode="auto">
              <a:xfrm>
                <a:off x="1684338" y="1239838"/>
                <a:ext cx="434975" cy="479425"/>
              </a:xfrm>
              <a:custGeom>
                <a:avLst/>
                <a:gdLst>
                  <a:gd name="T0" fmla="*/ 160 w 176"/>
                  <a:gd name="T1" fmla="*/ 130 h 194"/>
                  <a:gd name="T2" fmla="*/ 176 w 176"/>
                  <a:gd name="T3" fmla="*/ 114 h 194"/>
                  <a:gd name="T4" fmla="*/ 160 w 176"/>
                  <a:gd name="T5" fmla="*/ 98 h 194"/>
                  <a:gd name="T6" fmla="*/ 152 w 176"/>
                  <a:gd name="T7" fmla="*/ 100 h 194"/>
                  <a:gd name="T8" fmla="*/ 90 w 176"/>
                  <a:gd name="T9" fmla="*/ 34 h 194"/>
                  <a:gd name="T10" fmla="*/ 91 w 176"/>
                  <a:gd name="T11" fmla="*/ 32 h 194"/>
                  <a:gd name="T12" fmla="*/ 91 w 176"/>
                  <a:gd name="T13" fmla="*/ 7 h 194"/>
                  <a:gd name="T14" fmla="*/ 66 w 176"/>
                  <a:gd name="T15" fmla="*/ 7 h 194"/>
                  <a:gd name="T16" fmla="*/ 51 w 176"/>
                  <a:gd name="T17" fmla="*/ 21 h 194"/>
                  <a:gd name="T18" fmla="*/ 34 w 176"/>
                  <a:gd name="T19" fmla="*/ 18 h 194"/>
                  <a:gd name="T20" fmla="*/ 1 w 176"/>
                  <a:gd name="T21" fmla="*/ 31 h 194"/>
                  <a:gd name="T22" fmla="*/ 1 w 176"/>
                  <a:gd name="T23" fmla="*/ 37 h 194"/>
                  <a:gd name="T24" fmla="*/ 61 w 176"/>
                  <a:gd name="T25" fmla="*/ 97 h 194"/>
                  <a:gd name="T26" fmla="*/ 64 w 176"/>
                  <a:gd name="T27" fmla="*/ 98 h 194"/>
                  <a:gd name="T28" fmla="*/ 67 w 176"/>
                  <a:gd name="T29" fmla="*/ 97 h 194"/>
                  <a:gd name="T30" fmla="*/ 77 w 176"/>
                  <a:gd name="T31" fmla="*/ 47 h 194"/>
                  <a:gd name="T32" fmla="*/ 84 w 176"/>
                  <a:gd name="T33" fmla="*/ 39 h 194"/>
                  <a:gd name="T34" fmla="*/ 146 w 176"/>
                  <a:gd name="T35" fmla="*/ 106 h 194"/>
                  <a:gd name="T36" fmla="*/ 144 w 176"/>
                  <a:gd name="T37" fmla="*/ 114 h 194"/>
                  <a:gd name="T38" fmla="*/ 146 w 176"/>
                  <a:gd name="T39" fmla="*/ 122 h 194"/>
                  <a:gd name="T40" fmla="*/ 126 w 176"/>
                  <a:gd name="T41" fmla="*/ 142 h 194"/>
                  <a:gd name="T42" fmla="*/ 112 w 176"/>
                  <a:gd name="T43" fmla="*/ 138 h 194"/>
                  <a:gd name="T44" fmla="*/ 88 w 176"/>
                  <a:gd name="T45" fmla="*/ 162 h 194"/>
                  <a:gd name="T46" fmla="*/ 52 w 176"/>
                  <a:gd name="T47" fmla="*/ 162 h 194"/>
                  <a:gd name="T48" fmla="*/ 32 w 176"/>
                  <a:gd name="T49" fmla="*/ 182 h 194"/>
                  <a:gd name="T50" fmla="*/ 32 w 176"/>
                  <a:gd name="T51" fmla="*/ 190 h 194"/>
                  <a:gd name="T52" fmla="*/ 36 w 176"/>
                  <a:gd name="T53" fmla="*/ 194 h 194"/>
                  <a:gd name="T54" fmla="*/ 156 w 176"/>
                  <a:gd name="T55" fmla="*/ 194 h 194"/>
                  <a:gd name="T56" fmla="*/ 160 w 176"/>
                  <a:gd name="T57" fmla="*/ 190 h 194"/>
                  <a:gd name="T58" fmla="*/ 160 w 176"/>
                  <a:gd name="T59" fmla="*/ 182 h 194"/>
                  <a:gd name="T60" fmla="*/ 140 w 176"/>
                  <a:gd name="T61" fmla="*/ 162 h 194"/>
                  <a:gd name="T62" fmla="*/ 136 w 176"/>
                  <a:gd name="T63" fmla="*/ 162 h 194"/>
                  <a:gd name="T64" fmla="*/ 132 w 176"/>
                  <a:gd name="T65" fmla="*/ 148 h 194"/>
                  <a:gd name="T66" fmla="*/ 152 w 176"/>
                  <a:gd name="T67" fmla="*/ 128 h 194"/>
                  <a:gd name="T68" fmla="*/ 160 w 176"/>
                  <a:gd name="T69" fmla="*/ 130 h 194"/>
                  <a:gd name="T70" fmla="*/ 55 w 176"/>
                  <a:gd name="T71" fmla="*/ 48 h 194"/>
                  <a:gd name="T72" fmla="*/ 52 w 176"/>
                  <a:gd name="T73" fmla="*/ 50 h 194"/>
                  <a:gd name="T74" fmla="*/ 50 w 176"/>
                  <a:gd name="T75" fmla="*/ 48 h 194"/>
                  <a:gd name="T76" fmla="*/ 31 w 176"/>
                  <a:gd name="T77" fmla="*/ 42 h 194"/>
                  <a:gd name="T78" fmla="*/ 27 w 176"/>
                  <a:gd name="T79" fmla="*/ 39 h 194"/>
                  <a:gd name="T80" fmla="*/ 30 w 176"/>
                  <a:gd name="T81" fmla="*/ 34 h 194"/>
                  <a:gd name="T82" fmla="*/ 34 w 176"/>
                  <a:gd name="T83" fmla="*/ 34 h 194"/>
                  <a:gd name="T84" fmla="*/ 55 w 176"/>
                  <a:gd name="T85" fmla="*/ 43 h 194"/>
                  <a:gd name="T86" fmla="*/ 55 w 176"/>
                  <a:gd name="T87" fmla="*/ 4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94">
                    <a:moveTo>
                      <a:pt x="160" y="130"/>
                    </a:moveTo>
                    <a:cubicBezTo>
                      <a:pt x="169" y="130"/>
                      <a:pt x="176" y="123"/>
                      <a:pt x="176" y="114"/>
                    </a:cubicBezTo>
                    <a:cubicBezTo>
                      <a:pt x="176" y="105"/>
                      <a:pt x="169" y="98"/>
                      <a:pt x="160" y="98"/>
                    </a:cubicBezTo>
                    <a:cubicBezTo>
                      <a:pt x="157" y="98"/>
                      <a:pt x="155" y="99"/>
                      <a:pt x="152" y="100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8" y="25"/>
                      <a:pt x="98" y="14"/>
                      <a:pt x="91" y="7"/>
                    </a:cubicBezTo>
                    <a:cubicBezTo>
                      <a:pt x="84" y="0"/>
                      <a:pt x="73" y="0"/>
                      <a:pt x="66" y="7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9"/>
                      <a:pt x="40" y="18"/>
                      <a:pt x="34" y="18"/>
                    </a:cubicBezTo>
                    <a:cubicBezTo>
                      <a:pt x="22" y="18"/>
                      <a:pt x="10" y="23"/>
                      <a:pt x="1" y="31"/>
                    </a:cubicBezTo>
                    <a:cubicBezTo>
                      <a:pt x="0" y="33"/>
                      <a:pt x="0" y="35"/>
                      <a:pt x="1" y="3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2" y="97"/>
                      <a:pt x="63" y="98"/>
                      <a:pt x="64" y="98"/>
                    </a:cubicBezTo>
                    <a:cubicBezTo>
                      <a:pt x="65" y="98"/>
                      <a:pt x="66" y="97"/>
                      <a:pt x="67" y="97"/>
                    </a:cubicBezTo>
                    <a:cubicBezTo>
                      <a:pt x="80" y="83"/>
                      <a:pt x="84" y="63"/>
                      <a:pt x="77" y="47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146" y="106"/>
                      <a:pt x="146" y="106"/>
                      <a:pt x="146" y="106"/>
                    </a:cubicBezTo>
                    <a:cubicBezTo>
                      <a:pt x="145" y="108"/>
                      <a:pt x="144" y="111"/>
                      <a:pt x="144" y="114"/>
                    </a:cubicBezTo>
                    <a:cubicBezTo>
                      <a:pt x="144" y="117"/>
                      <a:pt x="145" y="120"/>
                      <a:pt x="146" y="122"/>
                    </a:cubicBezTo>
                    <a:cubicBezTo>
                      <a:pt x="126" y="142"/>
                      <a:pt x="126" y="142"/>
                      <a:pt x="126" y="142"/>
                    </a:cubicBezTo>
                    <a:cubicBezTo>
                      <a:pt x="122" y="140"/>
                      <a:pt x="117" y="138"/>
                      <a:pt x="112" y="138"/>
                    </a:cubicBezTo>
                    <a:cubicBezTo>
                      <a:pt x="99" y="138"/>
                      <a:pt x="88" y="149"/>
                      <a:pt x="88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41" y="162"/>
                      <a:pt x="32" y="171"/>
                      <a:pt x="32" y="182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32" y="192"/>
                      <a:pt x="34" y="194"/>
                      <a:pt x="36" y="194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58" y="194"/>
                      <a:pt x="160" y="192"/>
                      <a:pt x="160" y="190"/>
                    </a:cubicBezTo>
                    <a:cubicBezTo>
                      <a:pt x="160" y="182"/>
                      <a:pt x="160" y="182"/>
                      <a:pt x="160" y="182"/>
                    </a:cubicBezTo>
                    <a:cubicBezTo>
                      <a:pt x="160" y="171"/>
                      <a:pt x="151" y="162"/>
                      <a:pt x="140" y="162"/>
                    </a:cubicBezTo>
                    <a:cubicBezTo>
                      <a:pt x="136" y="162"/>
                      <a:pt x="136" y="162"/>
                      <a:pt x="136" y="162"/>
                    </a:cubicBezTo>
                    <a:cubicBezTo>
                      <a:pt x="136" y="157"/>
                      <a:pt x="134" y="152"/>
                      <a:pt x="132" y="148"/>
                    </a:cubicBezTo>
                    <a:cubicBezTo>
                      <a:pt x="152" y="128"/>
                      <a:pt x="152" y="128"/>
                      <a:pt x="152" y="128"/>
                    </a:cubicBezTo>
                    <a:cubicBezTo>
                      <a:pt x="154" y="129"/>
                      <a:pt x="157" y="130"/>
                      <a:pt x="160" y="130"/>
                    </a:cubicBezTo>
                    <a:close/>
                    <a:moveTo>
                      <a:pt x="55" y="48"/>
                    </a:moveTo>
                    <a:cubicBezTo>
                      <a:pt x="55" y="49"/>
                      <a:pt x="53" y="50"/>
                      <a:pt x="52" y="50"/>
                    </a:cubicBezTo>
                    <a:cubicBezTo>
                      <a:pt x="51" y="50"/>
                      <a:pt x="50" y="49"/>
                      <a:pt x="50" y="48"/>
                    </a:cubicBezTo>
                    <a:cubicBezTo>
                      <a:pt x="45" y="43"/>
                      <a:pt x="38" y="41"/>
                      <a:pt x="31" y="42"/>
                    </a:cubicBezTo>
                    <a:cubicBezTo>
                      <a:pt x="29" y="42"/>
                      <a:pt x="27" y="41"/>
                      <a:pt x="27" y="39"/>
                    </a:cubicBezTo>
                    <a:cubicBezTo>
                      <a:pt x="26" y="36"/>
                      <a:pt x="28" y="34"/>
                      <a:pt x="30" y="34"/>
                    </a:cubicBezTo>
                    <a:cubicBezTo>
                      <a:pt x="31" y="34"/>
                      <a:pt x="33" y="34"/>
                      <a:pt x="34" y="34"/>
                    </a:cubicBezTo>
                    <a:cubicBezTo>
                      <a:pt x="42" y="34"/>
                      <a:pt x="50" y="37"/>
                      <a:pt x="55" y="43"/>
                    </a:cubicBezTo>
                    <a:cubicBezTo>
                      <a:pt x="57" y="44"/>
                      <a:pt x="57" y="47"/>
                      <a:pt x="55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24"/>
              <p:cNvSpPr/>
              <p:nvPr/>
            </p:nvSpPr>
            <p:spPr bwMode="auto">
              <a:xfrm>
                <a:off x="1698625" y="1379538"/>
                <a:ext cx="87313" cy="82550"/>
              </a:xfrm>
              <a:custGeom>
                <a:avLst/>
                <a:gdLst>
                  <a:gd name="T0" fmla="*/ 4 w 35"/>
                  <a:gd name="T1" fmla="*/ 0 h 33"/>
                  <a:gd name="T2" fmla="*/ 9 w 35"/>
                  <a:gd name="T3" fmla="*/ 26 h 33"/>
                  <a:gd name="T4" fmla="*/ 25 w 35"/>
                  <a:gd name="T5" fmla="*/ 33 h 33"/>
                  <a:gd name="T6" fmla="*/ 35 w 35"/>
                  <a:gd name="T7" fmla="*/ 31 h 33"/>
                  <a:gd name="T8" fmla="*/ 4 w 3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3">
                    <a:moveTo>
                      <a:pt x="4" y="0"/>
                    </a:moveTo>
                    <a:cubicBezTo>
                      <a:pt x="0" y="9"/>
                      <a:pt x="2" y="19"/>
                      <a:pt x="9" y="26"/>
                    </a:cubicBezTo>
                    <a:cubicBezTo>
                      <a:pt x="13" y="31"/>
                      <a:pt x="19" y="33"/>
                      <a:pt x="25" y="33"/>
                    </a:cubicBezTo>
                    <a:cubicBezTo>
                      <a:pt x="28" y="33"/>
                      <a:pt x="32" y="32"/>
                      <a:pt x="35" y="3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31" name="组合 40"/>
          <p:cNvGrpSpPr/>
          <p:nvPr/>
        </p:nvGrpSpPr>
        <p:grpSpPr>
          <a:xfrm>
            <a:off x="7297738" y="679450"/>
            <a:ext cx="1149350" cy="1149350"/>
            <a:chOff x="7297982" y="679379"/>
            <a:chExt cx="1148715" cy="1148715"/>
          </a:xfrm>
        </p:grpSpPr>
        <p:sp>
          <p:nvSpPr>
            <p:cNvPr id="16" name="椭圆 15"/>
            <p:cNvSpPr/>
            <p:nvPr/>
          </p:nvSpPr>
          <p:spPr>
            <a:xfrm>
              <a:off x="7297982" y="679379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8" name="组合 21"/>
            <p:cNvGrpSpPr/>
            <p:nvPr/>
          </p:nvGrpSpPr>
          <p:grpSpPr>
            <a:xfrm>
              <a:off x="7684219" y="1014817"/>
              <a:ext cx="376238" cy="477838"/>
              <a:chOff x="2889250" y="1241425"/>
              <a:chExt cx="376238" cy="477838"/>
            </a:xfrm>
            <a:solidFill>
              <a:schemeClr val="bg1"/>
            </a:solidFill>
          </p:grpSpPr>
          <p:sp>
            <p:nvSpPr>
              <p:cNvPr id="23" name="Freeform 25"/>
              <p:cNvSpPr/>
              <p:nvPr/>
            </p:nvSpPr>
            <p:spPr bwMode="auto">
              <a:xfrm>
                <a:off x="2889250" y="1241425"/>
                <a:ext cx="376238" cy="477838"/>
              </a:xfrm>
              <a:custGeom>
                <a:avLst/>
                <a:gdLst>
                  <a:gd name="T0" fmla="*/ 108 w 152"/>
                  <a:gd name="T1" fmla="*/ 161 h 193"/>
                  <a:gd name="T2" fmla="*/ 68 w 152"/>
                  <a:gd name="T3" fmla="*/ 161 h 193"/>
                  <a:gd name="T4" fmla="*/ 68 w 152"/>
                  <a:gd name="T5" fmla="*/ 145 h 193"/>
                  <a:gd name="T6" fmla="*/ 121 w 152"/>
                  <a:gd name="T7" fmla="*/ 122 h 193"/>
                  <a:gd name="T8" fmla="*/ 130 w 152"/>
                  <a:gd name="T9" fmla="*/ 19 h 193"/>
                  <a:gd name="T10" fmla="*/ 130 w 152"/>
                  <a:gd name="T11" fmla="*/ 18 h 193"/>
                  <a:gd name="T12" fmla="*/ 130 w 152"/>
                  <a:gd name="T13" fmla="*/ 18 h 193"/>
                  <a:gd name="T14" fmla="*/ 128 w 152"/>
                  <a:gd name="T15" fmla="*/ 14 h 193"/>
                  <a:gd name="T16" fmla="*/ 130 w 152"/>
                  <a:gd name="T17" fmla="*/ 10 h 193"/>
                  <a:gd name="T18" fmla="*/ 137 w 152"/>
                  <a:gd name="T19" fmla="*/ 10 h 193"/>
                  <a:gd name="T20" fmla="*/ 143 w 152"/>
                  <a:gd name="T21" fmla="*/ 10 h 193"/>
                  <a:gd name="T22" fmla="*/ 143 w 152"/>
                  <a:gd name="T23" fmla="*/ 5 h 193"/>
                  <a:gd name="T24" fmla="*/ 124 w 152"/>
                  <a:gd name="T25" fmla="*/ 5 h 193"/>
                  <a:gd name="T26" fmla="*/ 120 w 152"/>
                  <a:gd name="T27" fmla="*/ 14 h 193"/>
                  <a:gd name="T28" fmla="*/ 124 w 152"/>
                  <a:gd name="T29" fmla="*/ 23 h 193"/>
                  <a:gd name="T30" fmla="*/ 124 w 152"/>
                  <a:gd name="T31" fmla="*/ 23 h 193"/>
                  <a:gd name="T32" fmla="*/ 115 w 152"/>
                  <a:gd name="T33" fmla="*/ 116 h 193"/>
                  <a:gd name="T34" fmla="*/ 23 w 152"/>
                  <a:gd name="T35" fmla="*/ 124 h 193"/>
                  <a:gd name="T36" fmla="*/ 23 w 152"/>
                  <a:gd name="T37" fmla="*/ 124 h 193"/>
                  <a:gd name="T38" fmla="*/ 4 w 152"/>
                  <a:gd name="T39" fmla="*/ 125 h 193"/>
                  <a:gd name="T40" fmla="*/ 0 w 152"/>
                  <a:gd name="T41" fmla="*/ 134 h 193"/>
                  <a:gd name="T42" fmla="*/ 4 w 152"/>
                  <a:gd name="T43" fmla="*/ 144 h 193"/>
                  <a:gd name="T44" fmla="*/ 7 w 152"/>
                  <a:gd name="T45" fmla="*/ 145 h 193"/>
                  <a:gd name="T46" fmla="*/ 10 w 152"/>
                  <a:gd name="T47" fmla="*/ 144 h 193"/>
                  <a:gd name="T48" fmla="*/ 10 w 152"/>
                  <a:gd name="T49" fmla="*/ 138 h 193"/>
                  <a:gd name="T50" fmla="*/ 8 w 152"/>
                  <a:gd name="T51" fmla="*/ 134 h 193"/>
                  <a:gd name="T52" fmla="*/ 10 w 152"/>
                  <a:gd name="T53" fmla="*/ 130 h 193"/>
                  <a:gd name="T54" fmla="*/ 18 w 152"/>
                  <a:gd name="T55" fmla="*/ 130 h 193"/>
                  <a:gd name="T56" fmla="*/ 18 w 152"/>
                  <a:gd name="T57" fmla="*/ 131 h 193"/>
                  <a:gd name="T58" fmla="*/ 18 w 152"/>
                  <a:gd name="T59" fmla="*/ 131 h 193"/>
                  <a:gd name="T60" fmla="*/ 60 w 152"/>
                  <a:gd name="T61" fmla="*/ 145 h 193"/>
                  <a:gd name="T62" fmla="*/ 60 w 152"/>
                  <a:gd name="T63" fmla="*/ 161 h 193"/>
                  <a:gd name="T64" fmla="*/ 20 w 152"/>
                  <a:gd name="T65" fmla="*/ 161 h 193"/>
                  <a:gd name="T66" fmla="*/ 0 w 152"/>
                  <a:gd name="T67" fmla="*/ 181 h 193"/>
                  <a:gd name="T68" fmla="*/ 0 w 152"/>
                  <a:gd name="T69" fmla="*/ 189 h 193"/>
                  <a:gd name="T70" fmla="*/ 4 w 152"/>
                  <a:gd name="T71" fmla="*/ 193 h 193"/>
                  <a:gd name="T72" fmla="*/ 124 w 152"/>
                  <a:gd name="T73" fmla="*/ 193 h 193"/>
                  <a:gd name="T74" fmla="*/ 128 w 152"/>
                  <a:gd name="T75" fmla="*/ 189 h 193"/>
                  <a:gd name="T76" fmla="*/ 128 w 152"/>
                  <a:gd name="T77" fmla="*/ 181 h 193"/>
                  <a:gd name="T78" fmla="*/ 108 w 152"/>
                  <a:gd name="T79" fmla="*/ 16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2" h="193">
                    <a:moveTo>
                      <a:pt x="108" y="161"/>
                    </a:moveTo>
                    <a:cubicBezTo>
                      <a:pt x="68" y="161"/>
                      <a:pt x="68" y="161"/>
                      <a:pt x="68" y="161"/>
                    </a:cubicBezTo>
                    <a:cubicBezTo>
                      <a:pt x="68" y="145"/>
                      <a:pt x="68" y="145"/>
                      <a:pt x="68" y="145"/>
                    </a:cubicBezTo>
                    <a:cubicBezTo>
                      <a:pt x="88" y="144"/>
                      <a:pt x="107" y="136"/>
                      <a:pt x="121" y="122"/>
                    </a:cubicBezTo>
                    <a:cubicBezTo>
                      <a:pt x="148" y="94"/>
                      <a:pt x="152" y="50"/>
                      <a:pt x="130" y="19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8" y="16"/>
                      <a:pt x="128" y="14"/>
                    </a:cubicBezTo>
                    <a:cubicBezTo>
                      <a:pt x="128" y="13"/>
                      <a:pt x="129" y="11"/>
                      <a:pt x="130" y="10"/>
                    </a:cubicBezTo>
                    <a:cubicBezTo>
                      <a:pt x="132" y="8"/>
                      <a:pt x="135" y="8"/>
                      <a:pt x="137" y="10"/>
                    </a:cubicBezTo>
                    <a:cubicBezTo>
                      <a:pt x="139" y="12"/>
                      <a:pt x="141" y="12"/>
                      <a:pt x="143" y="10"/>
                    </a:cubicBezTo>
                    <a:cubicBezTo>
                      <a:pt x="144" y="9"/>
                      <a:pt x="144" y="6"/>
                      <a:pt x="143" y="5"/>
                    </a:cubicBezTo>
                    <a:cubicBezTo>
                      <a:pt x="138" y="0"/>
                      <a:pt x="129" y="0"/>
                      <a:pt x="124" y="5"/>
                    </a:cubicBezTo>
                    <a:cubicBezTo>
                      <a:pt x="121" y="7"/>
                      <a:pt x="120" y="11"/>
                      <a:pt x="120" y="14"/>
                    </a:cubicBezTo>
                    <a:cubicBezTo>
                      <a:pt x="120" y="18"/>
                      <a:pt x="121" y="21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43" y="52"/>
                      <a:pt x="140" y="92"/>
                      <a:pt x="115" y="116"/>
                    </a:cubicBezTo>
                    <a:cubicBezTo>
                      <a:pt x="91" y="140"/>
                      <a:pt x="51" y="14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17" y="120"/>
                      <a:pt x="9" y="120"/>
                      <a:pt x="4" y="125"/>
                    </a:cubicBezTo>
                    <a:cubicBezTo>
                      <a:pt x="2" y="127"/>
                      <a:pt x="0" y="131"/>
                      <a:pt x="0" y="134"/>
                    </a:cubicBezTo>
                    <a:cubicBezTo>
                      <a:pt x="0" y="138"/>
                      <a:pt x="2" y="141"/>
                      <a:pt x="4" y="144"/>
                    </a:cubicBezTo>
                    <a:cubicBezTo>
                      <a:pt x="5" y="144"/>
                      <a:pt x="6" y="145"/>
                      <a:pt x="7" y="145"/>
                    </a:cubicBezTo>
                    <a:cubicBezTo>
                      <a:pt x="8" y="145"/>
                      <a:pt x="9" y="144"/>
                      <a:pt x="10" y="144"/>
                    </a:cubicBezTo>
                    <a:cubicBezTo>
                      <a:pt x="11" y="142"/>
                      <a:pt x="11" y="140"/>
                      <a:pt x="10" y="138"/>
                    </a:cubicBezTo>
                    <a:cubicBezTo>
                      <a:pt x="9" y="137"/>
                      <a:pt x="8" y="136"/>
                      <a:pt x="8" y="134"/>
                    </a:cubicBezTo>
                    <a:cubicBezTo>
                      <a:pt x="8" y="133"/>
                      <a:pt x="9" y="131"/>
                      <a:pt x="10" y="130"/>
                    </a:cubicBezTo>
                    <a:cubicBezTo>
                      <a:pt x="12" y="128"/>
                      <a:pt x="15" y="128"/>
                      <a:pt x="18" y="130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31" y="140"/>
                      <a:pt x="45" y="144"/>
                      <a:pt x="60" y="145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9" y="161"/>
                      <a:pt x="0" y="170"/>
                      <a:pt x="0" y="181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4" y="193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7" y="193"/>
                      <a:pt x="128" y="191"/>
                      <a:pt x="128" y="189"/>
                    </a:cubicBezTo>
                    <a:cubicBezTo>
                      <a:pt x="128" y="181"/>
                      <a:pt x="128" y="181"/>
                      <a:pt x="128" y="181"/>
                    </a:cubicBezTo>
                    <a:cubicBezTo>
                      <a:pt x="128" y="170"/>
                      <a:pt x="119" y="161"/>
                      <a:pt x="108" y="1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6"/>
              <p:cNvSpPr>
                <a:spLocks noEditPoints="1"/>
              </p:cNvSpPr>
              <p:nvPr/>
            </p:nvSpPr>
            <p:spPr bwMode="auto">
              <a:xfrm>
                <a:off x="2889250" y="1244600"/>
                <a:ext cx="315913" cy="314325"/>
              </a:xfrm>
              <a:custGeom>
                <a:avLst/>
                <a:gdLst>
                  <a:gd name="T0" fmla="*/ 64 w 128"/>
                  <a:gd name="T1" fmla="*/ 127 h 127"/>
                  <a:gd name="T2" fmla="*/ 128 w 128"/>
                  <a:gd name="T3" fmla="*/ 64 h 127"/>
                  <a:gd name="T4" fmla="*/ 64 w 128"/>
                  <a:gd name="T5" fmla="*/ 0 h 127"/>
                  <a:gd name="T6" fmla="*/ 0 w 128"/>
                  <a:gd name="T7" fmla="*/ 64 h 127"/>
                  <a:gd name="T8" fmla="*/ 64 w 128"/>
                  <a:gd name="T9" fmla="*/ 127 h 127"/>
                  <a:gd name="T10" fmla="*/ 64 w 128"/>
                  <a:gd name="T11" fmla="*/ 24 h 127"/>
                  <a:gd name="T12" fmla="*/ 68 w 128"/>
                  <a:gd name="T13" fmla="*/ 28 h 127"/>
                  <a:gd name="T14" fmla="*/ 64 w 128"/>
                  <a:gd name="T15" fmla="*/ 32 h 127"/>
                  <a:gd name="T16" fmla="*/ 28 w 128"/>
                  <a:gd name="T17" fmla="*/ 68 h 127"/>
                  <a:gd name="T18" fmla="*/ 24 w 128"/>
                  <a:gd name="T19" fmla="*/ 72 h 127"/>
                  <a:gd name="T20" fmla="*/ 20 w 128"/>
                  <a:gd name="T21" fmla="*/ 68 h 127"/>
                  <a:gd name="T22" fmla="*/ 64 w 128"/>
                  <a:gd name="T23" fmla="*/ 2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27">
                    <a:moveTo>
                      <a:pt x="64" y="127"/>
                    </a:moveTo>
                    <a:cubicBezTo>
                      <a:pt x="99" y="127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7"/>
                      <a:pt x="64" y="127"/>
                    </a:cubicBezTo>
                    <a:close/>
                    <a:moveTo>
                      <a:pt x="64" y="24"/>
                    </a:moveTo>
                    <a:cubicBezTo>
                      <a:pt x="66" y="24"/>
                      <a:pt x="68" y="26"/>
                      <a:pt x="68" y="28"/>
                    </a:cubicBezTo>
                    <a:cubicBezTo>
                      <a:pt x="68" y="30"/>
                      <a:pt x="66" y="32"/>
                      <a:pt x="64" y="32"/>
                    </a:cubicBezTo>
                    <a:cubicBezTo>
                      <a:pt x="44" y="32"/>
                      <a:pt x="28" y="48"/>
                      <a:pt x="28" y="68"/>
                    </a:cubicBezTo>
                    <a:cubicBezTo>
                      <a:pt x="28" y="70"/>
                      <a:pt x="27" y="72"/>
                      <a:pt x="24" y="72"/>
                    </a:cubicBezTo>
                    <a:cubicBezTo>
                      <a:pt x="22" y="72"/>
                      <a:pt x="20" y="70"/>
                      <a:pt x="20" y="68"/>
                    </a:cubicBezTo>
                    <a:cubicBezTo>
                      <a:pt x="20" y="44"/>
                      <a:pt x="40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34" name="组合 44"/>
          <p:cNvGrpSpPr/>
          <p:nvPr/>
        </p:nvGrpSpPr>
        <p:grpSpPr>
          <a:xfrm>
            <a:off x="3470275" y="1755775"/>
            <a:ext cx="1147763" cy="1149350"/>
            <a:chOff x="3469883" y="1755704"/>
            <a:chExt cx="1148715" cy="1148715"/>
          </a:xfrm>
        </p:grpSpPr>
        <p:sp>
          <p:nvSpPr>
            <p:cNvPr id="13" name="椭圆 12"/>
            <p:cNvSpPr/>
            <p:nvPr/>
          </p:nvSpPr>
          <p:spPr>
            <a:xfrm>
              <a:off x="3469883" y="1755704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288" name="组合 24"/>
            <p:cNvGrpSpPr/>
            <p:nvPr/>
          </p:nvGrpSpPr>
          <p:grpSpPr>
            <a:xfrm>
              <a:off x="3818816" y="2028215"/>
              <a:ext cx="488950" cy="474662"/>
              <a:chOff x="2822575" y="2408238"/>
              <a:chExt cx="488950" cy="474662"/>
            </a:xfrm>
            <a:solidFill>
              <a:schemeClr val="bg1"/>
            </a:solidFill>
          </p:grpSpPr>
          <p:sp>
            <p:nvSpPr>
              <p:cNvPr id="26" name="Freeform 31"/>
              <p:cNvSpPr/>
              <p:nvPr/>
            </p:nvSpPr>
            <p:spPr bwMode="auto">
              <a:xfrm>
                <a:off x="3048000" y="2646363"/>
                <a:ext cx="38100" cy="39687"/>
              </a:xfrm>
              <a:custGeom>
                <a:avLst/>
                <a:gdLst>
                  <a:gd name="T0" fmla="*/ 8 w 16"/>
                  <a:gd name="T1" fmla="*/ 0 h 16"/>
                  <a:gd name="T2" fmla="*/ 2 w 16"/>
                  <a:gd name="T3" fmla="*/ 2 h 16"/>
                  <a:gd name="T4" fmla="*/ 0 w 16"/>
                  <a:gd name="T5" fmla="*/ 8 h 16"/>
                  <a:gd name="T6" fmla="*/ 8 w 16"/>
                  <a:gd name="T7" fmla="*/ 16 h 16"/>
                  <a:gd name="T8" fmla="*/ 14 w 16"/>
                  <a:gd name="T9" fmla="*/ 14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6" y="0"/>
                      <a:pt x="4" y="1"/>
                      <a:pt x="2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10" y="16"/>
                      <a:pt x="12" y="15"/>
                      <a:pt x="14" y="14"/>
                    </a:cubicBezTo>
                    <a:cubicBezTo>
                      <a:pt x="15" y="12"/>
                      <a:pt x="16" y="10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32"/>
              <p:cNvSpPr>
                <a:spLocks noEditPoints="1"/>
              </p:cNvSpPr>
              <p:nvPr/>
            </p:nvSpPr>
            <p:spPr bwMode="auto">
              <a:xfrm>
                <a:off x="2822575" y="2408238"/>
                <a:ext cx="488950" cy="474662"/>
              </a:xfrm>
              <a:custGeom>
                <a:avLst/>
                <a:gdLst>
                  <a:gd name="T0" fmla="*/ 187 w 198"/>
                  <a:gd name="T1" fmla="*/ 104 h 192"/>
                  <a:gd name="T2" fmla="*/ 168 w 198"/>
                  <a:gd name="T3" fmla="*/ 33 h 192"/>
                  <a:gd name="T4" fmla="*/ 184 w 198"/>
                  <a:gd name="T5" fmla="*/ 48 h 192"/>
                  <a:gd name="T6" fmla="*/ 187 w 198"/>
                  <a:gd name="T7" fmla="*/ 8 h 192"/>
                  <a:gd name="T8" fmla="*/ 148 w 198"/>
                  <a:gd name="T9" fmla="*/ 8 h 192"/>
                  <a:gd name="T10" fmla="*/ 162 w 198"/>
                  <a:gd name="T11" fmla="*/ 27 h 192"/>
                  <a:gd name="T12" fmla="*/ 99 w 198"/>
                  <a:gd name="T13" fmla="*/ 16 h 192"/>
                  <a:gd name="T14" fmla="*/ 36 w 198"/>
                  <a:gd name="T15" fmla="*/ 27 h 192"/>
                  <a:gd name="T16" fmla="*/ 50 w 198"/>
                  <a:gd name="T17" fmla="*/ 8 h 192"/>
                  <a:gd name="T18" fmla="*/ 11 w 198"/>
                  <a:gd name="T19" fmla="*/ 8 h 192"/>
                  <a:gd name="T20" fmla="*/ 14 w 198"/>
                  <a:gd name="T21" fmla="*/ 48 h 192"/>
                  <a:gd name="T22" fmla="*/ 31 w 198"/>
                  <a:gd name="T23" fmla="*/ 33 h 192"/>
                  <a:gd name="T24" fmla="*/ 11 w 198"/>
                  <a:gd name="T25" fmla="*/ 104 h 192"/>
                  <a:gd name="T26" fmla="*/ 49 w 198"/>
                  <a:gd name="T27" fmla="*/ 176 h 192"/>
                  <a:gd name="T28" fmla="*/ 36 w 198"/>
                  <a:gd name="T29" fmla="*/ 190 h 192"/>
                  <a:gd name="T30" fmla="*/ 42 w 198"/>
                  <a:gd name="T31" fmla="*/ 191 h 192"/>
                  <a:gd name="T32" fmla="*/ 56 w 198"/>
                  <a:gd name="T33" fmla="*/ 180 h 192"/>
                  <a:gd name="T34" fmla="*/ 142 w 198"/>
                  <a:gd name="T35" fmla="*/ 180 h 192"/>
                  <a:gd name="T36" fmla="*/ 157 w 198"/>
                  <a:gd name="T37" fmla="*/ 191 h 192"/>
                  <a:gd name="T38" fmla="*/ 162 w 198"/>
                  <a:gd name="T39" fmla="*/ 190 h 192"/>
                  <a:gd name="T40" fmla="*/ 150 w 198"/>
                  <a:gd name="T41" fmla="*/ 176 h 192"/>
                  <a:gd name="T42" fmla="*/ 65 w 198"/>
                  <a:gd name="T43" fmla="*/ 49 h 192"/>
                  <a:gd name="T44" fmla="*/ 103 w 198"/>
                  <a:gd name="T45" fmla="*/ 44 h 192"/>
                  <a:gd name="T46" fmla="*/ 99 w 198"/>
                  <a:gd name="T47" fmla="*/ 64 h 192"/>
                  <a:gd name="T48" fmla="*/ 95 w 198"/>
                  <a:gd name="T49" fmla="*/ 48 h 192"/>
                  <a:gd name="T50" fmla="*/ 67 w 198"/>
                  <a:gd name="T51" fmla="*/ 56 h 192"/>
                  <a:gd name="T52" fmla="*/ 65 w 198"/>
                  <a:gd name="T53" fmla="*/ 49 h 192"/>
                  <a:gd name="T54" fmla="*/ 119 w 198"/>
                  <a:gd name="T55" fmla="*/ 128 h 192"/>
                  <a:gd name="T56" fmla="*/ 107 w 198"/>
                  <a:gd name="T57" fmla="*/ 118 h 192"/>
                  <a:gd name="T58" fmla="*/ 83 w 198"/>
                  <a:gd name="T59" fmla="*/ 104 h 192"/>
                  <a:gd name="T60" fmla="*/ 52 w 198"/>
                  <a:gd name="T61" fmla="*/ 63 h 192"/>
                  <a:gd name="T62" fmla="*/ 58 w 198"/>
                  <a:gd name="T63" fmla="*/ 57 h 192"/>
                  <a:gd name="T64" fmla="*/ 99 w 198"/>
                  <a:gd name="T65" fmla="*/ 88 h 192"/>
                  <a:gd name="T66" fmla="*/ 113 w 198"/>
                  <a:gd name="T67" fmla="*/ 112 h 192"/>
                  <a:gd name="T68" fmla="*/ 122 w 198"/>
                  <a:gd name="T69" fmla="*/ 12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8" h="192">
                    <a:moveTo>
                      <a:pt x="150" y="176"/>
                    </a:moveTo>
                    <a:cubicBezTo>
                      <a:pt x="172" y="160"/>
                      <a:pt x="187" y="134"/>
                      <a:pt x="187" y="104"/>
                    </a:cubicBezTo>
                    <a:cubicBezTo>
                      <a:pt x="187" y="79"/>
                      <a:pt x="177" y="57"/>
                      <a:pt x="160" y="41"/>
                    </a:cubicBezTo>
                    <a:cubicBezTo>
                      <a:pt x="168" y="33"/>
                      <a:pt x="168" y="33"/>
                      <a:pt x="168" y="33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2" y="47"/>
                      <a:pt x="183" y="48"/>
                      <a:pt x="184" y="48"/>
                    </a:cubicBezTo>
                    <a:cubicBezTo>
                      <a:pt x="185" y="48"/>
                      <a:pt x="186" y="47"/>
                      <a:pt x="187" y="47"/>
                    </a:cubicBezTo>
                    <a:cubicBezTo>
                      <a:pt x="198" y="36"/>
                      <a:pt x="198" y="19"/>
                      <a:pt x="187" y="8"/>
                    </a:cubicBezTo>
                    <a:cubicBezTo>
                      <a:pt x="182" y="3"/>
                      <a:pt x="175" y="0"/>
                      <a:pt x="168" y="0"/>
                    </a:cubicBezTo>
                    <a:cubicBezTo>
                      <a:pt x="160" y="0"/>
                      <a:pt x="153" y="3"/>
                      <a:pt x="148" y="8"/>
                    </a:cubicBezTo>
                    <a:cubicBezTo>
                      <a:pt x="147" y="9"/>
                      <a:pt x="147" y="12"/>
                      <a:pt x="148" y="14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39" y="23"/>
                      <a:pt x="120" y="16"/>
                      <a:pt x="99" y="16"/>
                    </a:cubicBezTo>
                    <a:cubicBezTo>
                      <a:pt x="78" y="16"/>
                      <a:pt x="59" y="23"/>
                      <a:pt x="44" y="35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2" y="12"/>
                      <a:pt x="52" y="9"/>
                      <a:pt x="50" y="8"/>
                    </a:cubicBezTo>
                    <a:cubicBezTo>
                      <a:pt x="45" y="3"/>
                      <a:pt x="38" y="0"/>
                      <a:pt x="31" y="0"/>
                    </a:cubicBezTo>
                    <a:cubicBezTo>
                      <a:pt x="23" y="0"/>
                      <a:pt x="16" y="3"/>
                      <a:pt x="11" y="8"/>
                    </a:cubicBezTo>
                    <a:cubicBezTo>
                      <a:pt x="0" y="19"/>
                      <a:pt x="0" y="36"/>
                      <a:pt x="11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15" y="48"/>
                      <a:pt x="16" y="47"/>
                      <a:pt x="17" y="47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21" y="57"/>
                      <a:pt x="11" y="79"/>
                      <a:pt x="11" y="104"/>
                    </a:cubicBezTo>
                    <a:cubicBezTo>
                      <a:pt x="11" y="134"/>
                      <a:pt x="26" y="160"/>
                      <a:pt x="49" y="176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37" y="185"/>
                      <a:pt x="37" y="185"/>
                      <a:pt x="37" y="185"/>
                    </a:cubicBezTo>
                    <a:cubicBezTo>
                      <a:pt x="35" y="186"/>
                      <a:pt x="35" y="188"/>
                      <a:pt x="36" y="190"/>
                    </a:cubicBezTo>
                    <a:cubicBezTo>
                      <a:pt x="37" y="191"/>
                      <a:pt x="38" y="192"/>
                      <a:pt x="39" y="192"/>
                    </a:cubicBezTo>
                    <a:cubicBezTo>
                      <a:pt x="40" y="192"/>
                      <a:pt x="41" y="192"/>
                      <a:pt x="42" y="19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9" y="188"/>
                      <a:pt x="83" y="192"/>
                      <a:pt x="99" y="192"/>
                    </a:cubicBezTo>
                    <a:cubicBezTo>
                      <a:pt x="115" y="192"/>
                      <a:pt x="130" y="188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57" y="192"/>
                      <a:pt x="158" y="192"/>
                      <a:pt x="159" y="192"/>
                    </a:cubicBezTo>
                    <a:cubicBezTo>
                      <a:pt x="160" y="192"/>
                      <a:pt x="162" y="191"/>
                      <a:pt x="162" y="190"/>
                    </a:cubicBezTo>
                    <a:cubicBezTo>
                      <a:pt x="164" y="188"/>
                      <a:pt x="163" y="186"/>
                      <a:pt x="162" y="185"/>
                    </a:cubicBezTo>
                    <a:cubicBezTo>
                      <a:pt x="150" y="176"/>
                      <a:pt x="150" y="176"/>
                      <a:pt x="150" y="176"/>
                    </a:cubicBezTo>
                    <a:cubicBezTo>
                      <a:pt x="150" y="176"/>
                      <a:pt x="150" y="176"/>
                      <a:pt x="150" y="176"/>
                    </a:cubicBezTo>
                    <a:close/>
                    <a:moveTo>
                      <a:pt x="65" y="49"/>
                    </a:moveTo>
                    <a:cubicBezTo>
                      <a:pt x="74" y="43"/>
                      <a:pt x="85" y="40"/>
                      <a:pt x="99" y="40"/>
                    </a:cubicBezTo>
                    <a:cubicBezTo>
                      <a:pt x="101" y="40"/>
                      <a:pt x="103" y="42"/>
                      <a:pt x="103" y="44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2"/>
                      <a:pt x="101" y="64"/>
                      <a:pt x="99" y="64"/>
                    </a:cubicBezTo>
                    <a:cubicBezTo>
                      <a:pt x="97" y="64"/>
                      <a:pt x="95" y="62"/>
                      <a:pt x="95" y="6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85" y="48"/>
                      <a:pt x="76" y="51"/>
                      <a:pt x="69" y="55"/>
                    </a:cubicBezTo>
                    <a:cubicBezTo>
                      <a:pt x="69" y="56"/>
                      <a:pt x="68" y="56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3" y="52"/>
                      <a:pt x="63" y="50"/>
                      <a:pt x="65" y="49"/>
                    </a:cubicBezTo>
                    <a:close/>
                    <a:moveTo>
                      <a:pt x="122" y="127"/>
                    </a:moveTo>
                    <a:cubicBezTo>
                      <a:pt x="121" y="127"/>
                      <a:pt x="120" y="128"/>
                      <a:pt x="119" y="128"/>
                    </a:cubicBezTo>
                    <a:cubicBezTo>
                      <a:pt x="118" y="128"/>
                      <a:pt x="117" y="127"/>
                      <a:pt x="116" y="127"/>
                    </a:cubicBezTo>
                    <a:cubicBezTo>
                      <a:pt x="107" y="118"/>
                      <a:pt x="107" y="118"/>
                      <a:pt x="107" y="118"/>
                    </a:cubicBezTo>
                    <a:cubicBezTo>
                      <a:pt x="105" y="119"/>
                      <a:pt x="102" y="120"/>
                      <a:pt x="99" y="120"/>
                    </a:cubicBezTo>
                    <a:cubicBezTo>
                      <a:pt x="90" y="120"/>
                      <a:pt x="83" y="113"/>
                      <a:pt x="83" y="104"/>
                    </a:cubicBezTo>
                    <a:cubicBezTo>
                      <a:pt x="83" y="101"/>
                      <a:pt x="84" y="98"/>
                      <a:pt x="85" y="9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1"/>
                      <a:pt x="51" y="59"/>
                      <a:pt x="52" y="57"/>
                    </a:cubicBezTo>
                    <a:cubicBezTo>
                      <a:pt x="54" y="55"/>
                      <a:pt x="56" y="55"/>
                      <a:pt x="58" y="57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3" y="89"/>
                      <a:pt x="96" y="88"/>
                      <a:pt x="99" y="88"/>
                    </a:cubicBezTo>
                    <a:cubicBezTo>
                      <a:pt x="108" y="88"/>
                      <a:pt x="115" y="95"/>
                      <a:pt x="115" y="104"/>
                    </a:cubicBezTo>
                    <a:cubicBezTo>
                      <a:pt x="115" y="107"/>
                      <a:pt x="114" y="110"/>
                      <a:pt x="113" y="112"/>
                    </a:cubicBezTo>
                    <a:cubicBezTo>
                      <a:pt x="122" y="121"/>
                      <a:pt x="122" y="121"/>
                      <a:pt x="122" y="121"/>
                    </a:cubicBezTo>
                    <a:cubicBezTo>
                      <a:pt x="124" y="123"/>
                      <a:pt x="124" y="125"/>
                      <a:pt x="122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337" name="组合 41"/>
          <p:cNvGrpSpPr/>
          <p:nvPr/>
        </p:nvGrpSpPr>
        <p:grpSpPr>
          <a:xfrm>
            <a:off x="7297738" y="2832100"/>
            <a:ext cx="1149350" cy="1149350"/>
            <a:chOff x="7297981" y="2832029"/>
            <a:chExt cx="1148715" cy="1148715"/>
          </a:xfrm>
        </p:grpSpPr>
        <p:sp>
          <p:nvSpPr>
            <p:cNvPr id="15" name="椭圆 14"/>
            <p:cNvSpPr/>
            <p:nvPr/>
          </p:nvSpPr>
          <p:spPr>
            <a:xfrm>
              <a:off x="7297981" y="2832029"/>
              <a:ext cx="1148715" cy="1148715"/>
            </a:xfrm>
            <a:prstGeom prst="ellipse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291" name="组合 27"/>
            <p:cNvGrpSpPr/>
            <p:nvPr/>
          </p:nvGrpSpPr>
          <p:grpSpPr>
            <a:xfrm>
              <a:off x="7728987" y="3169055"/>
              <a:ext cx="317500" cy="474662"/>
              <a:chOff x="596900" y="3573463"/>
              <a:chExt cx="317500" cy="474662"/>
            </a:xfrm>
            <a:solidFill>
              <a:schemeClr val="bg1"/>
            </a:solidFill>
          </p:grpSpPr>
          <p:sp>
            <p:nvSpPr>
              <p:cNvPr id="29" name="Freeform 35"/>
              <p:cNvSpPr/>
              <p:nvPr/>
            </p:nvSpPr>
            <p:spPr bwMode="auto">
              <a:xfrm>
                <a:off x="657225" y="3929063"/>
                <a:ext cx="158750" cy="119062"/>
              </a:xfrm>
              <a:custGeom>
                <a:avLst/>
                <a:gdLst>
                  <a:gd name="T0" fmla="*/ 0 w 64"/>
                  <a:gd name="T1" fmla="*/ 4 h 48"/>
                  <a:gd name="T2" fmla="*/ 0 w 64"/>
                  <a:gd name="T3" fmla="*/ 28 h 48"/>
                  <a:gd name="T4" fmla="*/ 4 w 64"/>
                  <a:gd name="T5" fmla="*/ 32 h 48"/>
                  <a:gd name="T6" fmla="*/ 8 w 64"/>
                  <a:gd name="T7" fmla="*/ 32 h 48"/>
                  <a:gd name="T8" fmla="*/ 8 w 64"/>
                  <a:gd name="T9" fmla="*/ 36 h 48"/>
                  <a:gd name="T10" fmla="*/ 20 w 64"/>
                  <a:gd name="T11" fmla="*/ 48 h 48"/>
                  <a:gd name="T12" fmla="*/ 44 w 64"/>
                  <a:gd name="T13" fmla="*/ 48 h 48"/>
                  <a:gd name="T14" fmla="*/ 56 w 64"/>
                  <a:gd name="T15" fmla="*/ 36 h 48"/>
                  <a:gd name="T16" fmla="*/ 56 w 64"/>
                  <a:gd name="T17" fmla="*/ 32 h 48"/>
                  <a:gd name="T18" fmla="*/ 60 w 64"/>
                  <a:gd name="T19" fmla="*/ 32 h 48"/>
                  <a:gd name="T20" fmla="*/ 64 w 64"/>
                  <a:gd name="T21" fmla="*/ 28 h 48"/>
                  <a:gd name="T22" fmla="*/ 64 w 64"/>
                  <a:gd name="T23" fmla="*/ 4 h 48"/>
                  <a:gd name="T24" fmla="*/ 64 w 64"/>
                  <a:gd name="T25" fmla="*/ 0 h 48"/>
                  <a:gd name="T26" fmla="*/ 0 w 64"/>
                  <a:gd name="T27" fmla="*/ 0 h 48"/>
                  <a:gd name="T28" fmla="*/ 0 w 64"/>
                  <a:gd name="T2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48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42"/>
                      <a:pt x="14" y="48"/>
                      <a:pt x="20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6" y="42"/>
                      <a:pt x="56" y="36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2" y="32"/>
                      <a:pt x="64" y="30"/>
                      <a:pt x="64" y="28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4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36"/>
              <p:cNvSpPr>
                <a:spLocks noEditPoints="1"/>
              </p:cNvSpPr>
              <p:nvPr/>
            </p:nvSpPr>
            <p:spPr bwMode="auto">
              <a:xfrm>
                <a:off x="596900" y="3573463"/>
                <a:ext cx="317500" cy="336550"/>
              </a:xfrm>
              <a:custGeom>
                <a:avLst/>
                <a:gdLst>
                  <a:gd name="T0" fmla="*/ 64 w 128"/>
                  <a:gd name="T1" fmla="*/ 0 h 136"/>
                  <a:gd name="T2" fmla="*/ 0 w 128"/>
                  <a:gd name="T3" fmla="*/ 64 h 136"/>
                  <a:gd name="T4" fmla="*/ 19 w 128"/>
                  <a:gd name="T5" fmla="*/ 115 h 136"/>
                  <a:gd name="T6" fmla="*/ 30 w 128"/>
                  <a:gd name="T7" fmla="*/ 136 h 136"/>
                  <a:gd name="T8" fmla="*/ 99 w 128"/>
                  <a:gd name="T9" fmla="*/ 136 h 136"/>
                  <a:gd name="T10" fmla="*/ 110 w 128"/>
                  <a:gd name="T11" fmla="*/ 115 h 136"/>
                  <a:gd name="T12" fmla="*/ 128 w 128"/>
                  <a:gd name="T13" fmla="*/ 64 h 136"/>
                  <a:gd name="T14" fmla="*/ 64 w 128"/>
                  <a:gd name="T15" fmla="*/ 0 h 136"/>
                  <a:gd name="T16" fmla="*/ 61 w 128"/>
                  <a:gd name="T17" fmla="*/ 32 h 136"/>
                  <a:gd name="T18" fmla="*/ 32 w 128"/>
                  <a:gd name="T19" fmla="*/ 64 h 136"/>
                  <a:gd name="T20" fmla="*/ 45 w 128"/>
                  <a:gd name="T21" fmla="*/ 94 h 136"/>
                  <a:gd name="T22" fmla="*/ 48 w 128"/>
                  <a:gd name="T23" fmla="*/ 98 h 136"/>
                  <a:gd name="T24" fmla="*/ 46 w 128"/>
                  <a:gd name="T25" fmla="*/ 104 h 136"/>
                  <a:gd name="T26" fmla="*/ 44 w 128"/>
                  <a:gd name="T27" fmla="*/ 104 h 136"/>
                  <a:gd name="T28" fmla="*/ 41 w 128"/>
                  <a:gd name="T29" fmla="*/ 102 h 136"/>
                  <a:gd name="T30" fmla="*/ 38 w 128"/>
                  <a:gd name="T31" fmla="*/ 98 h 136"/>
                  <a:gd name="T32" fmla="*/ 24 w 128"/>
                  <a:gd name="T33" fmla="*/ 64 h 136"/>
                  <a:gd name="T34" fmla="*/ 60 w 128"/>
                  <a:gd name="T35" fmla="*/ 24 h 136"/>
                  <a:gd name="T36" fmla="*/ 64 w 128"/>
                  <a:gd name="T37" fmla="*/ 28 h 136"/>
                  <a:gd name="T38" fmla="*/ 61 w 128"/>
                  <a:gd name="T39" fmla="*/ 3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36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83"/>
                      <a:pt x="10" y="100"/>
                      <a:pt x="19" y="115"/>
                    </a:cubicBezTo>
                    <a:cubicBezTo>
                      <a:pt x="23" y="122"/>
                      <a:pt x="27" y="129"/>
                      <a:pt x="30" y="136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01" y="129"/>
                      <a:pt x="105" y="122"/>
                      <a:pt x="110" y="115"/>
                    </a:cubicBezTo>
                    <a:cubicBezTo>
                      <a:pt x="118" y="100"/>
                      <a:pt x="128" y="83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1" y="32"/>
                    </a:moveTo>
                    <a:cubicBezTo>
                      <a:pt x="44" y="34"/>
                      <a:pt x="32" y="47"/>
                      <a:pt x="32" y="64"/>
                    </a:cubicBezTo>
                    <a:cubicBezTo>
                      <a:pt x="32" y="72"/>
                      <a:pt x="39" y="84"/>
                      <a:pt x="45" y="94"/>
                    </a:cubicBezTo>
                    <a:cubicBezTo>
                      <a:pt x="46" y="95"/>
                      <a:pt x="47" y="97"/>
                      <a:pt x="48" y="98"/>
                    </a:cubicBezTo>
                    <a:cubicBezTo>
                      <a:pt x="49" y="100"/>
                      <a:pt x="48" y="102"/>
                      <a:pt x="46" y="104"/>
                    </a:cubicBezTo>
                    <a:cubicBezTo>
                      <a:pt x="45" y="104"/>
                      <a:pt x="45" y="104"/>
                      <a:pt x="44" y="104"/>
                    </a:cubicBezTo>
                    <a:cubicBezTo>
                      <a:pt x="43" y="104"/>
                      <a:pt x="41" y="103"/>
                      <a:pt x="41" y="102"/>
                    </a:cubicBezTo>
                    <a:cubicBezTo>
                      <a:pt x="40" y="101"/>
                      <a:pt x="39" y="99"/>
                      <a:pt x="38" y="98"/>
                    </a:cubicBezTo>
                    <a:cubicBezTo>
                      <a:pt x="32" y="87"/>
                      <a:pt x="24" y="74"/>
                      <a:pt x="24" y="64"/>
                    </a:cubicBezTo>
                    <a:cubicBezTo>
                      <a:pt x="24" y="43"/>
                      <a:pt x="39" y="26"/>
                      <a:pt x="60" y="24"/>
                    </a:cubicBezTo>
                    <a:cubicBezTo>
                      <a:pt x="62" y="24"/>
                      <a:pt x="64" y="25"/>
                      <a:pt x="64" y="28"/>
                    </a:cubicBezTo>
                    <a:cubicBezTo>
                      <a:pt x="64" y="30"/>
                      <a:pt x="63" y="32"/>
                      <a:pt x="6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341" name="文本框 35"/>
          <p:cNvSpPr txBox="1"/>
          <p:nvPr/>
        </p:nvSpPr>
        <p:spPr>
          <a:xfrm>
            <a:off x="1720850" y="1863725"/>
            <a:ext cx="1895475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Manager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42" name="文本框 36"/>
          <p:cNvSpPr txBox="1"/>
          <p:nvPr/>
        </p:nvSpPr>
        <p:spPr>
          <a:xfrm>
            <a:off x="8588375" y="5172075"/>
            <a:ext cx="1893888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Others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43" name="文本框 37"/>
          <p:cNvSpPr txBox="1"/>
          <p:nvPr/>
        </p:nvSpPr>
        <p:spPr>
          <a:xfrm>
            <a:off x="8512175" y="2832100"/>
            <a:ext cx="1895475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Senior Engineer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44" name="文本框 38"/>
          <p:cNvSpPr txBox="1"/>
          <p:nvPr/>
        </p:nvSpPr>
        <p:spPr>
          <a:xfrm>
            <a:off x="8459788" y="682625"/>
            <a:ext cx="1893887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Team_Leader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45" name="文本框 39"/>
          <p:cNvSpPr txBox="1"/>
          <p:nvPr/>
        </p:nvSpPr>
        <p:spPr>
          <a:xfrm>
            <a:off x="1649413" y="4308475"/>
            <a:ext cx="1893887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Junior Engineer</a:t>
            </a:r>
            <a:endParaRPr lang="en-IN" altLang="zh-CN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93040" y="716280"/>
            <a:ext cx="5506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accent4"/>
                </a:solidFill>
              </a:rPr>
              <a:t>Employees are grouped in the respective groups according their post. </a:t>
            </a:r>
            <a:endParaRPr lang="en-IN" altLang="en-US">
              <a:solidFill>
                <a:schemeClr val="accent4"/>
              </a:solidFill>
            </a:endParaRPr>
          </a:p>
        </p:txBody>
      </p:sp>
      <p:sp>
        <p:nvSpPr>
          <p:cNvPr id="25" name="矩形 13"/>
          <p:cNvSpPr/>
          <p:nvPr/>
        </p:nvSpPr>
        <p:spPr>
          <a:xfrm>
            <a:off x="257810" y="132080"/>
            <a:ext cx="3470275" cy="63182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sz="3200">
                <a:solidFill>
                  <a:schemeClr val="accent4"/>
                </a:solidFill>
              </a:rPr>
              <a:t>Sending Information through email</a:t>
            </a:r>
            <a:endParaRPr lang="en-IN" altLang="en-US" sz="3200">
              <a:solidFill>
                <a:schemeClr val="accent4"/>
              </a:solidFill>
            </a:endParaRPr>
          </a:p>
        </p:txBody>
      </p:sp>
      <p:sp>
        <p:nvSpPr>
          <p:cNvPr id="16386" name="文本框 1"/>
          <p:cNvSpPr txBox="1"/>
          <p:nvPr/>
        </p:nvSpPr>
        <p:spPr>
          <a:xfrm>
            <a:off x="333375" y="217488"/>
            <a:ext cx="2671763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IN" altLang="en-US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Send Mail</a:t>
            </a:r>
            <a:r>
              <a:rPr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流程图: 过程 2"/>
          <p:cNvSpPr/>
          <p:nvPr/>
        </p:nvSpPr>
        <p:spPr>
          <a:xfrm>
            <a:off x="836930" y="1313180"/>
            <a:ext cx="2924175" cy="4811395"/>
          </a:xfrm>
          <a:prstGeom prst="flowChartProcess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19220" y="3422650"/>
            <a:ext cx="7434580" cy="180022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1" name="矩形 7"/>
          <p:cNvSpPr/>
          <p:nvPr/>
        </p:nvSpPr>
        <p:spPr>
          <a:xfrm>
            <a:off x="974725" y="5016500"/>
            <a:ext cx="2679700" cy="9531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just"/>
            <a:r>
              <a:rPr lang="en-I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congratulation mail is send to all the employees who newly got added in the organization.</a:t>
            </a:r>
            <a:endParaRPr lang="en-I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2" name="文本框 8"/>
          <p:cNvSpPr txBox="1"/>
          <p:nvPr/>
        </p:nvSpPr>
        <p:spPr>
          <a:xfrm>
            <a:off x="962025" y="4646613"/>
            <a:ext cx="1265238" cy="368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3" name="TextBox 35"/>
          <p:cNvSpPr txBox="1"/>
          <p:nvPr/>
        </p:nvSpPr>
        <p:spPr>
          <a:xfrm>
            <a:off x="3919220" y="4162108"/>
            <a:ext cx="7331075" cy="1060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Admin can send important notice, updates ,ting schedules and other information by sending the mail to all the group members of the respective groups about there task or the notices.</a:t>
            </a:r>
            <a:endParaRPr lang="en-I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Content Placeholder 1" descr="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19855" y="1313815"/>
            <a:ext cx="7433945" cy="2745740"/>
          </a:xfrm>
          <a:prstGeom prst="rect">
            <a:avLst/>
          </a:prstGeom>
        </p:spPr>
      </p:pic>
      <p:pic>
        <p:nvPicPr>
          <p:cNvPr id="6" name="Content Placeholder 5" descr="1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3440" y="1313815"/>
            <a:ext cx="2922270" cy="37014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65430" y="194310"/>
            <a:ext cx="2888615" cy="60198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2998</Words>
  <Application>WPS Presentation</Application>
  <PresentationFormat>Custom</PresentationFormat>
  <Paragraphs>240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Calibri Light</vt:lpstr>
      <vt:lpstr>Microsoft YaHei</vt:lpstr>
      <vt:lpstr>Impact</vt:lpstr>
      <vt:lpstr>Calibri</vt:lpstr>
      <vt:lpstr>方正大黑简体</vt:lpstr>
      <vt:lpstr>Brush Script MT</vt:lpstr>
      <vt:lpstr>Arial Unicode MS</vt:lpstr>
      <vt:lpstr>Microsoft PhagsPa</vt:lpstr>
      <vt:lpstr>Segoe UI Symbol</vt:lpstr>
      <vt:lpstr>Sitka Display</vt:lpstr>
      <vt:lpstr>Sitka Text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bhavini jain</cp:lastModifiedBy>
  <cp:revision>38</cp:revision>
  <dcterms:created xsi:type="dcterms:W3CDTF">2015-04-20T08:43:00Z</dcterms:created>
  <dcterms:modified xsi:type="dcterms:W3CDTF">2021-06-29T19:45:55Z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